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6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torm, God destroys them in his a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roar and growl like lions,but God silences them and breaks their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lions with nothing to kill and eat,they die, and all their children are scatter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 message came quietly,so quietly I could hardly h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ightmare it disturbed my sl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embled and shuddered;my whole body shook with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ght breeze touched my face,and my skin crawled with f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see something standing there;I stared, but couldn't tell what it was.Then I heard a voice out of the silenc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nyone be righteous in the sight of Godor be pure before his Creato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trust his heavenly servants;he finds fault even with his ange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Dialogue(4.1—14.22)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he will trust a creature of clay,a thing of dust that can be crushed like a mo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be alive in the morning,but die unnoticed before evening c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we have is taken away;we die, still lacking wisdom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will you be annoyed if I speak?I can't keep quiet any long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any peopleand given strength to feeble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stumbled, weak and tired,your words encouraged him to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's your turn to be in trouble,and you are too stunned to face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rshiped God, and your life was blameless;and so you should have confidence and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back now. Name a single casewhere someone righteous met with disas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people plow fields of eviland plant wickedness like seed;now they harvest wickedness and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2026-07-24T13:23:17Z</dcterms:created>
  <dcterms:modified xsi:type="dcterms:W3CDTF">2026-07-24T13:23:17Z</dcterms:modified>
  <dc:title>Bible.com.au: Job 4:1-21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