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4957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4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storm, God destroys them in his ang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roar and growl like lions,but God silences them and breaks their tee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lions with nothing to kill and eat,they die, and all their children are scatter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ce a message came quietly,so quietly I could hardly hear i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nightmare it disturbed my sleep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rembled and shuddered;my whole body shook with fea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ight breeze touched my face,and my skin crawled with frigh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ould see something standing there;I stared, but couldn't tell what it was.Then I heard a voice out of the silence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an anyone be righteous in the sight of Godor be pure before his Creator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does not trust his heavenly servants;he finds fault even with his angel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rst Dialogue(4.1—14.22)Eliphaz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think he will trust a creature of clay,a thing of dust that can be crushed like a moth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may be alive in the morning,but die unnoticed before evening come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at we have is taken away;we die, still lacking wisdom.”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, will you be annoyed if I speak?I can't keep quiet any long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taught many peopleand given strength to feeble hand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someone stumbled, weak and tired,your words encouraged him to stan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t's your turn to be in trouble,and you are too stunned to face i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orshiped God, and your life was blameless;and so you should have confidence and hop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k back now. Name a single casewhere someone righteous met with disast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people plow fields of eviland plant wickedness like seed;now they harvest wickedness and evi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3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2026-05-24T14:35:00Z</dcterms:created>
  <dcterms:modified xsi:type="dcterms:W3CDTF">2026-05-24T14:35:00Z</dcterms:modified>
  <dc:title>Bible.com.au: Job 4:1-21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