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63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9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a wild ox work for you?Is he willing to spend the night in your stable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hold one with a rope and make him plow?Or make him pull a harrow in your field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rely on his great strengthand expect him to do your heavy work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expect him to bring in your harvestand gather the grain from your threshing plac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fast the wings of an ostrich beat!But no ostrich can fly like a st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strich leaves her eggs on the groundfor the heat in the soil to warm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is unaware that a foot may crush themor a wild animal break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acts as if the eggs were not hers,and is unconcerned that her efforts were was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I who made her foolishand did not give her wisdo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she begins to run,she can laugh at any horse and rid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when mountain goats are born?Have you watched wild deer give birth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it you, Job, who made horses so strongand gave them their flowing manes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you make them leap like locustsand frighten people with their snorting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agerly paw the ground in the valley;they rush into battle with all their streng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know the meaning of fear,and no sword can turn them bac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eapons which their riders carryrattle and flash in the su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embling with excitement, the horses race ahead;when the trumpet blows, they can't stand still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each blast of the trumpet they snort;they can smell a battle before they get near,and they hear the officers shouting command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hawk learn from you how to flywhen it spreads its wings toward the south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n eagle wait for your commandto build its nest high in the mountains?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its home on the highest rocksand makes the sharp peaks its fortr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how long they carry their young?Do you know the time for their birth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re it watches near and farfor something to kill and ea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ound dead bodies the eagles gather,and the young eagles drink the bloo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when they will crouch downand bring their young into the worl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ilds their young grow strong;they go away and don't come bac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the wild donkeys their freedom?Who turned them loose and let them roa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ave them the desert to be their home,and let them live on the salt pla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keep far away from the noisy cities,and no one can tame them and make them wor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re the pastures where they feed,where they search for anything green to ea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2026-07-22T19:06:12Z</dcterms:created>
  <dcterms:modified xsi:type="dcterms:W3CDTF">2026-07-22T19:06:12Z</dcterms:modified>
  <dc:title>Bible.com.au: Job 39:1-30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