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presProps" Target="presProps.xml"/>
  <Relationship Id="rId48" Type="http://schemas.openxmlformats.org/officeDocument/2006/relationships/viewProps" Target="viewProps.xml"/>
  <Relationship Id="rId4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8:1-4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losed the gates to hold back the seawhen it burst from the womb of the earth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I who covered the sea with cloudsand wrapped it in darkn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rked a boundary for the seaand kept it behind bolted gat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old it, “So far and no farther!Here your powerful waves must stop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have you ever in all your lifecommanded a day to dawn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ordered the dawn to seize the earthand shake the wicked from their hiding place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light makes the hills and valleys stand outlike the folds of a garment,clear as the imprint of a seal on cl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of day is too bright for the wickedand restrains them from doing violen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been to the springs in the depths of the sea?Have you walked on the floor of the ocean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 anyone ever shown you the gatesthat guard the dark world of the dead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nswers 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any idea how big the world is?Answer me if you know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where the light comes fromor what the source of darkness is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show them how far to go,or send them back again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ure you can, because you're so oldand were there when the world was made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ever visited the storerooms,where I keep the snow and the hail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eep them ready for times of trouble,for days of battle and wa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been to the place where the sun comes up,or the place from which the east wind blows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ug a channel for the pouring rainand cleared the way for the thunderstorm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makes rain fall where no one lives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aters the dry and thirsty land,so that grass springs up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ut of the storm the Lord spoke to Job.The Lord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either the rain or the dew have a father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e mother of the ice and the frost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turn the waters to stoneand freeze the face of the sea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tie the Pleiades togetheror loosen the bonds that hold Orion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guide the stars season by seasonand direct the Big and the Little Dipper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the laws that govern the skies,and can you make them apply to the earth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shout orders to the cloudsand make them drench you with rain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ou command the lightning to flash,will it come to you and say, “At your service”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tells the ibis when the Nile will flood,or who tells the rooster that rain will fall?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wise enough to count the cloudsand tilt them over to pour out the rain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re you to question my wisdomwith your ignorant, empty words?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ain that hardens the dust into lumps?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find food for lions to eat,and satisfy hungry young lions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hide in their caves,or lie in wait in their dens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it that feeds the ravenswhen they wander about hungry,when their young cry to me for food?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stand up straightand answer the questions I ask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re you there when I made the world?If you know so much, tell me about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ecided how large it would be?Who stretched the measuring line over it?Do you know all the answer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olds up the pillars that support the earth?Who laid the cornerstone of the worl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wn of that day the stars sang together,and the heavenly beings shouted for jo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2026-06-02T19:53:34Z</dcterms:created>
  <dcterms:modified xsi:type="dcterms:W3CDTF">2026-06-02T19:53:34Z</dcterms:modified>
  <dc:title>Bible.com.au: Job 38:1-41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