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rm winds come from the south,and the biting cold from the no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th of God freezes the waters,and turns them to solid i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ning flashes from the cloud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move at God's will.They do all that God commands,everywhere throughout the wor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nds rain to water the earth;he may send it to punish us,or to show us his favo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se a moment, Job, and listen;consider the wonderful things God do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God gives the commandand makes lightning flash from the cloud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clouds float in the sky,the work of God's amazing skill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you can only suffer in the heatwhen the south wind oppresses the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elp God stretch out the skyand make it as hard as polished metal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rm makes my heart beat wildl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what to say to God;our minds are blank; we have nothing to s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n't ask to speak with God;why should I give him a chance to destroy m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the light in the sky is dazzling,too bright for us to look at it;and the sky has been swept clean by the wi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lden glow is seen in the north,and the glory of God fills us with aw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ower is so great that we cannot come near him;he is righteous and just in his dealings with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wonder, then, that everyone is awed by him,and that he ignores those who claim to be wi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all of you, to the voice of God,to the thunder that comes from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the lightning across the sky,from one end of the earth to the 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roar of his voice is heard,the majestic sound of thunder,and all the while the lightning flash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God's command amazing things happen,wonderful things that we can't underst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mands snow to fall on the earth,and sends torrents of drenching r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ings our work to a stop;he shows us what he can d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 animals go to their de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2026-06-23T02:22:12Z</dcterms:created>
  <dcterms:modified xsi:type="dcterms:W3CDTF">2026-06-23T02:22:12Z</dcterms:modified>
  <dc:title>Bible.com.au: Job 37:1-24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