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675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36:1-3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-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patient and listen a little longerto what I am saying on God's behalf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knowledge is wide; I will use what I knowto show that God, my Creator, is jus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hing I say to you is false;you see before you a truly wise ma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strong God is! He despises no one;there is nothing he doesn't understan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oes not let sinners live on,and he always treats the poor with justic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protects those who are righteous;he allows them to rule like kingsand lets them be honored foreve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people are bound in chains,suffering for what they have done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shows them their sins and their prid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kes them listen to his warningto turn away from evil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y obey God and serve him,they live out their lives in peace and prosperit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not, they will die in ignoranceand cross the stream into the world of the dea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are godless keep on being angry,and even when punished, they don't pray for help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die while they are still young,worn out by a life of disgrac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God teaches people through sufferingand uses distress to open their eye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brought you out of trouble,and let you enjoy security;your table was piled high with foo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 you are being punished as you deserv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careful not to let bribes deceive you,or riches lead you astray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will do you no good to cry out for help;all your strength can't help you now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wish for night to come,the time when nations will perish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careful not to turn to evil;your suffering was sent to keep you from i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how great is God's power;he is the greatest teacher of all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one can tell God what to door accuse him of doing evil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s always been praised for what he does;you also must praise him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one has seen what he has done;but we can only watch from a distanc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cannot fully know his greatnessor count the number of his year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God who takes water from the earthand turns it into drops of rain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ets the rain pour from the cloudsin showers for all human being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one knows how the clouds moveor how the thunder roarsthrough the sky, where God dwell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nds lightning through all the sky,but the depths of the sea remain dark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how he feeds the peopleand provides an abundance of food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izes the lightning with his handsand commands it to hit the mark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nder announces the approaching storm,and the cattle know it is coming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2026-09-23T08:14:24Z</dcterms:created>
  <dcterms:modified xsi:type="dcterms:W3CDTF">2026-09-23T08:14:24Z</dcterms:modified>
  <dc:title>Bible.com.au: Job 36:1-33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