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06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m listen to his warningto turn away from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obey God and serve him,they live out their lives in peace and prosper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not, they will die in ignoranceand cross the stream into the world of th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godless keep on being angry,and even when punished, they don't pray for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while they are still young,worn out by a life of disgr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teaches people through sufferingand uses distress to open their ey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you out of trouble,and let you enjoy security;your table was piled high with f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are being punished as you deser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reful not to let bribes deceive you,or riches lead you astr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do you no good to cry out for help;all your strength can't help you n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atient and listen a little longerto what I am saying on God's behalf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wish for night to come,the time when nations will 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reful not to turn to evil;your suffering was sent to keep you from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ow great is God's power;he is the greatest teacher of al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tell God what to door accuse him of doing 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always been praised for what he does;you also must praise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has seen what he has done;but we can only watch from a distan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annot fully know his greatnessor count the number of his yea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takes water from the earthand turns it into drops of r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the rain pour from the cloudsin showers for all human being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knows how the clouds moveor how the thunder roarsthrough the sky, where God dwell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owledge is wide; I will use what I knowto show that God, my Creator, is ju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lightning through all the sky,but the depths of the sea remain dar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how he feeds the peopleand provides an abundance of fo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izes the lightning with his handsand commands it to hit the mar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nder announces the approaching storm,and the cattle know it is com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 say to you is false;you see before you a truly wise ma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trong God is! He despises no one;there is nothing he doesn't under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let sinners live on,and he always treats the poor with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those who are righteous;he allows them to rule like kingsand lets them be honored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people are bound in chains,suffering for what they have don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ows them their sins and their prid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2026-05-26T19:39:58Z</dcterms:created>
  <dcterms:modified xsi:type="dcterms:W3CDTF">2026-05-26T19:39:58Z</dcterms:modified>
  <dc:title>Bible.com.au: Job 36:1-33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