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20067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5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y don't turn to God, their Creator,who gives them hope in their darkest hour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on't turn to God, who makes us wise,wiser than any animal or bir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ry for help, but God doesn't answer,for they are proud and evil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useless for them to cry out;Almighty God does not see or hear the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, you say you can't see God;but wait patiently—your case is before hi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think that God does not punish,that he pays little attention to si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useless for you to go on talking;it is clear you don't know what you are saying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-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not right, Job, for you to saythat you are innocent in God's sight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to ask God, “How does my sin affect you?What have I gained by not sinning?”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going to answer you and your friends too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at the sky! See how high the clouds are!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sin, that does no harm to God.If you do wrong many times, does that affect him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help God by being so righteous?There is nothing God needs from you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thers suffer from your sins,and the good you do helps the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people are oppressed, they groan;they cry for someone to save the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0">
  <a:themeElements>
    <a:clrScheme name="Theme8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2026-06-23T03:13:21Z</dcterms:created>
  <dcterms:modified xsi:type="dcterms:W3CDTF">2026-06-23T03:13:21Z</dcterms:modified>
  <dc:title>Bible.com.au: Job 35:1-16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