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76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5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don't turn to God, their Creator,who gives them hope in their darkest hou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n't turn to God, who makes us wise,wiser than any animal or bi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y for help, but God doesn't answer,for they are proud and evi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useless for them to cry out;Almighty God does not see or hear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you say you can't see God;but wait patiently—your case is before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hink that God does not punish,that he pays little attention to s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useless for you to go on talking;it is clear you don't know what you are say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right, Job, for you to saythat you are innocent in God's sight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o ask God, “How does my sin affect you?What have I gained by not sinning?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going to answer you and your friends too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the sky! See how high the clouds are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in, that does no harm to God.If you do wrong many times, does that affect him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help God by being so righteous?There is nothing God needs from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suffer from your sins,and the good you do helps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eople are oppressed, they groan;they cry for someone to save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2026-06-23T02:22:13Z</dcterms:created>
  <dcterms:modified xsi:type="dcterms:W3CDTF">2026-06-23T02:22:13Z</dcterms:modified>
  <dc:title>Bible.com.au: Job 35:1-16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