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434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4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e, you men who understand!Will Almighty God do what is wrong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wards people for what they doand treats them as they deserv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mighty God does not do evil;he is never unjust to anyo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God get his power from someone else?Did someone put him in charge of the world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od took back the breath of lif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veryone living would dieand turn into dust aga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listen to me, if you are wis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condemning the righteous God?Do you think that he hates justice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ondemns kings and rulerswhen they are worthless or wick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 not take the side of rulersnor favor the rich over the poor,for he created everyon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en are so wise, so clever;listen now to what I am sayi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may suddenly die at night.God strikes us down and we perish;he kills the mighty with no effort at al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tches every step we tak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darkness dark enoughto hide a sinner from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oes not need to set a timefor us to go and be judged by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 not need an investigationto remove leaders and replace them with other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knows what they do;he overthrows them and crushes them by nigh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nishes sinners where all can see it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have stopped following himand ignored all his comman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ced the poor to cry out to God,and he heard their calls for help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od decided to do nothing at all,no one could criticize him.If he hid his face, we would be helples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good food when you taste it,but not wise words when you hear the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ould be nothing that nations could doto keep godless oppressors from ruling the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have you confessed your sins to Godand promised not to sin again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asked God to show you your faults,and have you agreed to stop doing evil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you object to what God does,can you expect him to do what you want?The decision is yours, not mine;tell us now what you think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 sensible person will surely agree;and the wise who hear me will say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Job is speaking from ignoranceand that nothing he says makes sens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 through everything that Job says;you will see that he talks like an evil man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s sins he adds rebellion;in front of us all he mocks Go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up to us to decide the ca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claims that he is innocent,that God refuses to give him justi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sks, “How could I lie and say I am wrong?I am fatally wounded, but I am sinless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ever seen anyone like this man Job?He never shows respect for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kes the company of evil peopleand goes around with sinn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ys that it never does any goodto try to follow God's wil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2026-07-01T17:33:19Z</dcterms:created>
  <dcterms:modified xsi:type="dcterms:W3CDTF">2026-07-01T17:33:19Z</dcterms:modified>
  <dc:title>Bible.com.au: Job 34:1-37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