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slide" Target="slides/slide33.xml"/>
  <Relationship Id="rId36" Type="http://schemas.openxmlformats.org/officeDocument/2006/relationships/slide" Target="slides/slide34.xml"/>
  <Relationship Id="rId37" Type="http://schemas.openxmlformats.org/officeDocument/2006/relationships/slide" Target="slides/slide35.xml"/>
  <Relationship Id="rId38" Type="http://schemas.openxmlformats.org/officeDocument/2006/relationships/slide" Target="slides/slide36.xml"/>
  <Relationship Id="rId39" Type="http://schemas.openxmlformats.org/officeDocument/2006/relationships/slide" Target="slides/slide37.xml"/>
  <Relationship Id="rId40" Type="http://schemas.openxmlformats.org/officeDocument/2006/relationships/slide" Target="slides/slide38.xml"/>
  <Relationship Id="rId41" Type="http://schemas.openxmlformats.org/officeDocument/2006/relationships/presProps" Target="presProps.xml"/>
  <Relationship Id="rId42" Type="http://schemas.openxmlformats.org/officeDocument/2006/relationships/viewProps" Target="viewProps.xml"/>
  <Relationship Id="rId43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93900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34:1-37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NT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isten to me, you men who understand!Will Almighty God do what is wrong?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rewards people for what they doand treats them as they deserve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mighty God does not do evil;he is never unjust to anyone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Did God get his power from someone else?Did someone put him in charge of the world?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took back the breath of life,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n everyone living would dieand turn into dust again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listen to me, if you are wise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re you condemning the righteous God?Do you think that he hates justice?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condemns kings and rulerswhen they are worthless or wicked.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take the side of rulersnor favor the rich over the poor,for he created every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-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men are so wise, so clever;listen now to what I am saying.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e may suddenly die at night.God strikes us down and we perish;he kills the mighty with no effort at all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watches every step we take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is no darkness dark enoughto hide a sinner from God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od does not need to set a timefor us to go and be judged by him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does not need an investigationto remove leaders and replace them with others.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he knows what they do;he overthrows them and crushes them by night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punishes sinners where all can see it,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ecause they have stopped following himand ignored all his commands.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forced the poor to cry out to God,and he heard their calls for help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f God decided to do nothing at all,no one could criticize him.If he hid his face, we would be helpless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know good food when you taste it,but not wise words when you hear them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 would be nothing that nations could doto keep godless oppressors from ruling them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, have you confessed your sins to Godand promised not to sin again?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asked God to show you your faults,and have you agreed to stop doing evil?]]>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ince you object to what God does,can you expect him to do what you want?The decision is yours, not mine;tell us now what you think.]]>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y sensible person will surely agree;and the wise who hear me will say]]>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at Job is speaking from ignoranceand that nothing he says makes sense.]]>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k through everything that Job says;you will see that he talks like an evil man.]]>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o his sins he adds rebellion;in front of us all he mocks God.]]>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up to us to decide the case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Job claims that he is innocent,that God refuses to give him justice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asks, “How could I lie and say I am wrong?I am fatally wounded, but I am sinless.”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ave you ever seen anyone like this man Job?He never shows respect for God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likes the company of evil peopleand goes around with sinners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 says that it never does any goodto try to follow God's will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90">
  <a:themeElements>
    <a:clrScheme name="Theme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9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9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38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2026-07-01T16:18:55Z</dcterms:created>
  <dcterms:modified xsi:type="dcterms:W3CDTF">2026-07-01T16:18:55Z</dcterms:modified>
  <dc:title>Bible.com.au: Job 34:1-37 (GNT)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