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6045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33:1-3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ow, Job, listen carefullyto all that I have to say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ready to say what's on my min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my words are sincere,and I am speaking the trut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's spirit made me and gave me lif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swer me if you can. Prepare your argument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nd I are the same in God's sight,both of us were formed from cla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you have no reason to fear me;I will not overpower you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is is what I heard you say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 am not guilty; I have done nothing wrong.I am innocent and free from si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God finds excuses for attacking meand treats me like an enem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binds chains on my feet;he watches every move I make.”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tell you, Job, you are wrong.God is greater than any human being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do you accuse Godof never answering our complaints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though God speaks again and again,no one pays attention to what he say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night when people are asleep,God speaks in dreams and vision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kes them listen to what he says,and they are frightened at his warning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speaks to make them stop their sinningand to save them from becoming prou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not let them be destroyed;he saves them from death itself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corrects us by sending sicknessand filling our bodies with pai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are sick lose their appetites,and even the finest food looks revolting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bodies waste away to nothing;you can see all their bones;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about to go to the world of the dea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rhaps an angel may come to their aid—one of God's thousands of angels,who remind us of our duty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mercy the angel will say, “Release them!They are not to go down to the world of the dead.Here is the ransom to set them free.”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bodies will grow young and strong again;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y pray, God will answer;they will worship God with joy;God will set things right for them again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ach one will say in public, “I have sinned.I have not done right, but God spared m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kept me from going to the world of the dead,and I am still alive.”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does all this again and again;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ach one saves a person's life,and gives him the joy of living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, Job, listen to what I am saying;be quiet and let me speak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you have something to say, let me hear it;I would gladly admit you are in the right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not, be quiet and listen to me,and I will teach you how to be wise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">
  <a:themeElements>
    <a:clrScheme name="Theme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2026-10-25T16:03:01Z</dcterms:created>
  <dcterms:modified xsi:type="dcterms:W3CDTF">2026-10-25T16:03:01Z</dcterms:modified>
  <dc:title>Bible.com.au: Job 33:1-33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