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not guilty; I have done nothing wrong.I am innocent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inds excuses for attacking meand treats me like an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s chains on my feet;he watches every move I mak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ell you, Job, you are wrong.God is greater than any human be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ccuse Godof never answering our complaint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God speaks again and again,no one pays attention to what he s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when people are asleep,God speaks in dreams and vi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what he says,and they are frightened at his warn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eaks to make them stop their sinningand to save them from becoming prou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them be destroyed;he saves them from death it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Job, listen carefullyto all that I have to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rrects us by sending sicknessand filling our bodies with p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sick lose their appetites,and even the finest food looks revolt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aste away to nothing;you can see all their bon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bout to go to the world of the de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an angel may come to their aid—one of God's thousands of angels,who remind us of our du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rcy the angel will say, “Release them!They are not to go down to the world of the dead.Here is the ransom to set them fre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ill grow young and strong again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pray, God will answer;they will worship God with joy;God will set things right for them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will say in public, “I have sinned.I have not done right, but God spar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pt me from going to the world of the dead,and I am still aliv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ady to say what's on my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all this again and again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saves a person's life,and gives him the joy of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Job, listen to what I am saying;be quiet and let me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have something to say, let me hear it;I would gladly admit you are in the 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be quiet and listen to me,and I will teach you how to be wi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words are sincere,and I am speaking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irit made me and gave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if you can. Prepare your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I are the same in God's sight,both of us were formed from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have no reason to fear me;I will not overpow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what I heard you say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Job 33:1-33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