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am not guilty; I have done nothing wrong.I am innocent and free from s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finds excuses for attacking meand treats me like an enem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inds chains on my feet;he watches every move I make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ell you, Job, you are wrong.God is greater than any human be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 you accuse Godof never answering our complaint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God speaks again and again,no one pays attention to what he say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night when people are asleep,God speaks in dreams and vision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them listen to what he says,and they are frightened at his warning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peaks to make them stop their sinningand to save them from becoming prou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let them be destroyed;he saves them from death itself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, Job, listen carefullyto all that I have to sa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orrects us by sending sicknessand filling our bodies with pa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sick lose their appetites,and even the finest food looks revolt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odies waste away to nothing;you can see all their bone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bout to go to the world of the dea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haps an angel may come to their aid—one of God's thousands of angels,who remind us of our dut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ercy the angel will say, “Release them!They are not to go down to the world of the dead.Here is the ransom to set them free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bodies will grow young and strong again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pray, God will answer;they will worship God with joy;God will set things right for them aga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ne will say in public, “I have sinned.I have not done right, but God spared m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pt me from going to the world of the dead,and I am still alive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ready to say what's on my min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 all this again and again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ne saves a person's life,and gives him the joy of livi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, Job, listen to what I am saying;be quiet and let me spea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ou have something to say, let me hear it;I would gladly admit you are in the righ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not, be quiet and listen to me,and I will teach you how to be wis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words are sincere,and I am speaking the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's spirit made me and gave me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 if you can. Prepare your argumen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nd I are the same in God's sight,both of us were formed from c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have no reason to fear me;I will not overpower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is is what I heard you say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2026-05-20T07:49:32Z</dcterms:created>
  <dcterms:modified xsi:type="dcterms:W3CDTF">2026-05-20T07:49:32Z</dcterms:modified>
  <dc:title>Bible.com.au: Job 33:1-33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