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30905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32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NT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peeches of Elihu(32.1—37.24)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Job was convinced of his own innocence, the three men gave up trying to answer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 bystander named Elihu could not control his anger any longer, because Job was justifying himself and blaming God. (Elihu was the son of Barakel, a descendant of Buz, and belonged to the clan of Ram.)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was also angry with Job's three friends. They could not find any way to answer Job, and this made it appear that God was in the wro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Elihu was the youngest one there, he had waited until everyone finished speaking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he saw that the three men could not answer Job, he was angry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began to speak.ElihuI am young, and you are old,so I was afraid to tell you what I think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told myself that you ought to speak,that you older men should share your wisdo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the spirit of Almighty Godthat comes to us and gives us wisdom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t is not growing old that makes us wiseor helps us to know what is righ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now I want you to listen to me;let me tell you what I think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listened patiently while you were speakingand waited while you searched for wise phras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aid close attention and heard you fail;you have not disproved what Job has sai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can you claim you have discovered wisdom?God must answer Job, for you have failed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was speaking to you, not to me,but I would never answer the way you d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ords have failed them, Job;they have no answer for you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all I go on waiting when they are silent?They stand there with nothing more to say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, I will give my own answer nowand tell you what I think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 hardly wait to speak.I can't hold back the words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don't get a chance to speak,I will burst like a wineskin full of new win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n't stand it; I have to speak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take sides in this debate;I am not going to flatter anyon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don't know how to flatter,and God would quickly punish me if I di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2026-09-24T23:33:04Z</dcterms:created>
  <dcterms:modified xsi:type="dcterms:W3CDTF">2026-09-24T23:33:04Z</dcterms:modified>
  <dc:title>Bible.com.au: Job 32:1-22 (GNT)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