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 spirit of Almighty Godthat comes to us and gives us wisdo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rowing old that makes us wiseor helps us to know what i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ow I want you to listen to me;let me tell you what I thin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stened patiently while you were speakingand waited while you searched for wise phras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id close attention and heard you fail;you have not disproved what Job has s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 claim you have discovered wisdom?God must answer Job, for you have fail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was speaking to you, not to me,but I would never answer the way you d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have failed them, Job;they have no answer for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go on waiting when they are silent?They stand there with nothing more to s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I will give my own answer nowand tell you what I thin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eeches of Elihu(32.1—37.24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hardly wait to speak.I can't hold back the w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n't get a chance to speak,I will burst like a wineskin full of new w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stand it; I have to spe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take sides in this debate;I am not going to flatter any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know how to flatter,and God would quickly punish me if I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ob was convinced of his own innocence, the three men gave up trying to answe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bystander named Elihu could not control his anger any longer, because Job was justifying himself and blaming God. (Elihu was the son of Barakel, a descendant of Buz, and belonged to the clan of Ram.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Job's three friends. They could not find any way to answer Job, and this made it appear that God was in the wr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lihu was the youngest one there, he had waited until everyone finished spea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w that the three men could not answer Job, he was angry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an to speak.ElihuI am young, and you are old,so I was afraid to tell you what I th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myself that you ought to speak,that you older men should share your wisd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2026-08-03T12:23:34Z</dcterms:created>
  <dcterms:modified xsi:type="dcterms:W3CDTF">2026-08-03T12:23:34Z</dcterms:modified>
  <dc:title>Bible.com.au: Job 32:1-22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