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0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1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been attracted to my neighbor's wife,and waited, hidden, outside her door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y wife cook another man's foodand sleep in another man's b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wickedness should be punished by de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ould be like a destructive, hellish fire,consuming everything I ha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ny of my servants complained against me,I would listen and treat them fairl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did not, how could I then face God?What could I say when God came to judge me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me God who created mecreated my servants als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ever refused to help the poor;never have I let widows live in despair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let orphans go hungry while I at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life I have taken care of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de a solemn promisenever to look with lust at a woma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found someone in need,too poor to buy clothe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give him clothing made of woolthat had come from my own flock of sheep.Then he would praise me with all his hear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ever cheated an orphan,knowing I could win in court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ay my arms be broken;may they be torn from my shoulde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fear God's punishment,I could never do such a th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ever trusted in riches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taken pride in my weal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ever worshiped the sun in its brightnessor the moon in all its beaut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been led astray to honor themby kissing my hand in reverence to the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a sin should be punished by death;it denies Almighty G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es Almighty God do to us?How does he repay human deeds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ever been glad when my enemies suffered,or pleased when they met with disaster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never sinned by praying for their dea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ose who work for me knowthat I have always welcomed stranger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invited travelers into my homeand never let them sleep in the street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try to hide their sins,but I have never concealed min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ever feared what people would say;I have never kept quiet or stayed indoorsbecause I feared their scor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no one listen to what I am saying?I swear that every word is true.Let Almighty God answer me.If the charges my opponent brings against mewere written down so that I could see them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wear them proudly on my shoulderand place them on my head like a crow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tell God everything I have done,and hold my head high in his presenc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stolen the land I farmand taken it from its rightful owners—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s disaster and ruinto those who do wrong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eaten the food that grew therebut let the farmers that grew it starve—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nstead of wheat and barley,may weeds and thistles grow.The words of Job are ende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knows everything I do;he sees every step I tak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wear I have never acted wickedlyand never tried to deceive oth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God weigh me on honest scales,and he will see how innocent I a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turned from the right pathor let myself be attracted to evil,if my hands are stained with sin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y crops be destroyed,or let others eat the food I gro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2026-08-03T11:16:37Z</dcterms:created>
  <dcterms:modified xsi:type="dcterms:W3CDTF">2026-08-03T11:16:37Z</dcterms:modified>
  <dc:title>Bible.com.au: Job 31:1-40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