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been attracted to my neighbor's wife,and waited, hidden, outside her 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wife cook another man's foodand sleep in another man's b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wickedness should be punished by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be like a destructive, hellish fire,consuming everything I h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y of my servants complained against me,I would listen and treat them fair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 not, how could I then face God?What could I say when God came to judge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God who created mecreated my servants als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refused to help the poor;never have I let widows live in despai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et orphans go hungry while I a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life I have taken care of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solemn promisenever to look with lust at a wo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ound someone in need,too poor to buy cloth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clothing made of woolthat had come from my own flock of sheep.Then he would praise me with all his hea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ver cheated an orphan,knowing I could win in cour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my arms be broken;may they be torn from my should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fear God's punishment,I could never do such a 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trusted in riches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aken pride in my weal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worshiped the sun in its brightnessor the moon in all its beau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been led astray to honor themby kissing my hand in reverence to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 sin should be punished by death;it denies Almight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es Almighty God do to us?How does he repay human dee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been glad when my enemies suffered,or pleased when they met with disaster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ver sinned by praying for their dea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ose who work for me knowthat I have always welcomed strang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vited travelers into my homeand never let them sleep in the street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try to hide their sins,but I have never concealed min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feared what people would say;I have never kept quiet or stayed indoorsbecause I feared their sco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no one listen to what I am saying?I swear that every word is true.Let Almighty God answer me.If the charges my opponent brings against mewere written down so that I could see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wear them proudly on my shoulderand place them on my head like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tell God everything I have done,and hold my head high in his presenc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tolen the land I farmand taken it from its rightful owners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disaster and ruinto those who do wrong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eaten the food that grew therebut let the farmers that grew it starve—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nstead of wheat and barley,may weeds and thistles grow.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knows everything I do;he sees every step I t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wear I have never acted wickedlyand never tried to deceive oth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on honest scales,and he will see how innocent I 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turned from the right pathor let myself be attracted to evil,if my hands are stained with sin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crops be destroyed,or let others eat the food I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2026-08-03T12:25:21Z</dcterms:created>
  <dcterms:modified xsi:type="dcterms:W3CDTF">2026-08-03T12:25:21Z</dcterms:modified>
  <dc:title>Bible.com.au: Job 31:1-40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