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79522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0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en younger than I am make fun of me now!Their fathers have always been so worthlessthat I wouldn't let them help my dogs guard sheep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a bunch of worn-out men,too weak to do any work for me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were so poor and hungrythat they would gnaw dry roots—at night, in wild, desolate place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ulled up the plants of the desert and ate them,even the tasteless roots of the broom tree!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one drove them away with shouts,as if they were shouting at thieves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d to live in caves,in holes dug in the sides of cliff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ut in the wilds they howled like animalsand huddled together under the bushe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worthless bunch of nameless nobodies!They were driven out of the land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come and laugh at me;I am nothing but a joke to the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reat me with disgust;they think they are too good for me,and even come and spit in my face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God has made me weak and helpless,they turn against me with all their fury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ob attacks me head-on;they send me running; they prepare their final assault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ut off my escape and try to destroy me;and there is no one to stop them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our through the holes in my defensesand come crashing down on top of me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overcome with terror;my dignity is gone like a puff of wind,and my prosperity like a clou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I am about to die;there is no relief for my suffering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night my bones all ache;the pain that gnaws me never stop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 seizes me by my collarand twists my clothes out of shape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rows me down in the mud;I am no better than dirt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ll to you, O God, but you never answer;and when I pray, you pay no attention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are treating me cruelly;you persecute me with all your power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ou let the wind blow me away;you toss me about in a raging storm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know you are taking me off to my death,to the fate in store for everyon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 do you attack a ruined man,one who can do nothing but beg for pity?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idn't I weep with people in troubleand feel sorry for those in need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oped for happiness and light,but trouble and darkness came instead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m torn apart by worry and pain;I have had day after day of suffering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go about in gloom, without any sunshine;I stand up in public and plead for help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voice is as sad and lonelyas the cries of a jackal or an ostrich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skin has turned dark; I am burning with fever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once I heard joyful music,now I hear only mourning and weeping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00">
  <a:themeElements>
    <a:clrScheme name="Theme10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0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0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2026-09-19T00:49:12Z</dcterms:created>
  <dcterms:modified xsi:type="dcterms:W3CDTF">2026-09-19T00:49:12Z</dcterms:modified>
  <dc:title>Bible.com.au: Job 30:1-31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