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come and laugh at me;I am nothing but a joke 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eat me with disgust;they think they are too good for me,and even come and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s made me weak and helpless,they turn against me with all their fu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ob attacks me head-on;they send me running; they prepare their final assau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t off my escape and try to destroy me;and there is no one to stop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through the holes in my defensesand come crashing down on top of me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come with terror;my dignity is gone like a puff of wind,and my prosperity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about to die;there is no relief for my suffer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my bones all ache;the pain that gnaws me never stop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izes me by my collarand twists my clothes out of shap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en younger than I am make fun of me now!Their fathers have always been so worthlessthat I wouldn't let them help my dogs guard sheep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down in the mud;I am no better than di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O God, but you never answer;and when I pray, you pay no atten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reating me cruelly;you persecute me with all your pow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the wind blow me away;you toss me about in a raging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are taking me off to my death,to the fate in store for every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ttack a ruined man,one who can do nothing but beg for pit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n't I weep with people in troubleand feel sorry for those in need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d for happiness and light,but trouble and darkness came inst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orn apart by worry and pain;I have had day after day of suffer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in gloom, without any sunshine;I stand up in public and plead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 bunch of worn-out men,too weak to do any work for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oice is as sad and lonelyas the cries of a jackal or an ostric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has turned dark; I am burning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once I heard joyful music,now I hear only mourning and weep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o poor and hungrythat they would gnaw dry roots—at night, in wild, desolate plac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lled up the plants of the desert and ate them,even the tasteless roots of the broom tre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drove them away with shouts,as if they were shouting at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to live in caves,in holes dug in the sides of cliff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in the wilds they howled like animalsand huddled together under the b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bunch of nameless nobodies!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2026-07-24T13:23:48Z</dcterms:created>
  <dcterms:modified xsi:type="dcterms:W3CDTF">2026-07-24T13:23:48Z</dcterms:modified>
  <dc:title>Bible.com.au: Job 30:1-31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