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002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3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's Complaint to Go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inally Job broke the silence and cursed the day on which he had been born.Job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-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God, put a curse on the day I was born;put a curse on the night when I was conceived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that day into darkness, God.Never again remember that day;never again let light shine on i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it a day of gloom and thick darkness;cover it with clouds, and blot out the su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ot that night out of the year,and never let it be counted again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it a barren, joyless nigh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ll the sorcerers to curse that day,those who know how to control Leviatha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the morning star from shining;give that night no hope of daw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urse that night for letting me be born,for exposing me to trouble and grief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sh I had died in my mother's wombor died the moment I was bor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id my mother hold me on her knees?Why did she feed me at her breast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d died then, I would be at rest now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leeping like the kings and rulerswho rebuilt ancient palace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would be sleeping like princeswho filled their houses with gold and silver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sleeping like a stillborn chil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grave wicked people stop their evil,and tired workers find rest at las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prisoners enjoy peace,free from shouts and harsh command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one is there, the famous and the unknown,and slaves at last are fre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let people go on living in misery?Why give light to those in grief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ait for death, but it never comes;they prefer a grave to any treasur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not happy till they are dead and buried;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keeps their future hiddenand hems them in on every sid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stead of eating, I mourn,and I can never stop groaning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thing I fear and dread comes tru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no peace, no rest,and my troubles never en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2026-09-21T09:46:58Z</dcterms:created>
  <dcterms:modified xsi:type="dcterms:W3CDTF">2026-09-21T09:46:58Z</dcterms:modified>
  <dc:title>Bible.com.au: Job 3:1-26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