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156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the morning star from shining;give that night no hope of daw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rse that night for letting me be born,for exposing me to trouble and grief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sh I had died in my mother's wombor died the moment I was bor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id my mother hold me on her knees?Why did she feed me at her breast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died then, I would be at rest now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leeping like the kings and rulerswho rebuilt ancient palac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ould be sleeping like princeswho filled their houses with gold and silver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sleeping like a stillborn chil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grave wicked people stop their evil,and tired workers find rest at la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prisoners enjoy peace,free from shouts and harsh command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's Complaint to Go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is there, the famous and the unknown,and slaves at last are fre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let people go on living in misery?Why give light to those in grief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ait for death, but it never comes;they prefer a grave to any treasur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not happy till they are dead and buried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keeps their future hiddenand hems them in on every sid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 of eating, I mourn,and I can never stop groan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thing I fear and dread comes tru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 peace, no rest,and my troubles never en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lly Job broke the silence and cursed the day on which he had been born.Job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-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put a curse on the day I was born;put a curse on the night when I was conceived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that day into darkness, God.Never again remember that day;never again let light shine on 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it a day of gloom and thick darkness;cover it with clouds, and blot out the su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ot that night out of the year,and never let it be counted again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it a barren, joyless n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the sorcerers to curse that day,those who know how to control Leviath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2026-07-24T13:22:57Z</dcterms:created>
  <dcterms:modified xsi:type="dcterms:W3CDTF">2026-07-24T13:22:57Z</dcterms:modified>
  <dc:title>Bible.com.au: Job 3:1-26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