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4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Final Statement of His Ca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began speaking again.Job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my life could once againbe as it was when God watched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s always with me thenand gave me light as I walked through the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ere the days when I was prosperous,and the friendship of God protected my h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mighty God was with me then,and I was surrounded by all my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ws and goats gave plenty of milk,and my olive trees grew in the rockiest s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the city elders metand I took my place among them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stepped aside as soon as they saw me,and old men stood up to show me respec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aders of the people would stop talking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most important men kept sil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saw me or heard of mehad good things to say about what I had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oor cried out, I helped them;I gave help to orphans who had nowhere to tur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were in deepest misery praised me,and I helped widows find secur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ways acted justly and fair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for the blind,and feet for the l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like a father to the poorand took the side of strangers in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troyed the power of cruel menand rescued their victim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expected to live a long lifeand to die at home in comfo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like a tree whose roots always have waterand whose branches are wet with de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as always praising me,and my strength never faile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gave advice, people were silentand listened carefully to what I said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nothing to add when I had finished.My words sank in like drops of rai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elcomed themjust as farmers welcome rain in sp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miled on them when they had lost confidence;my cheerful face encouraged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k charge and made the decisions;I led them as a king leads his troops,and gave them comfort in their despai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2026-10-03T03:22:36Z</dcterms:created>
  <dcterms:modified xsi:type="dcterms:W3CDTF">2026-10-03T03:22:36Z</dcterms:modified>
  <dc:title>Bible.com.au: Job 29:1-25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