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5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9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men stepped aside as soon as they saw me,and old men stood up to show me respec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eaders of the people would stop talking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most important men kept silen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saw me or heard of mehad good things to say about what I had d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poor cried out, I helped them;I gave help to orphans who had nowhere to tur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ho were in deepest misery praised me,and I helped widows find securi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lways acted justly and fair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eyes for the blind,and feet for the la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like a father to the poorand took the side of strangers in troubl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stroyed the power of cruel menand rescued their victim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's Final Statement of His Ca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ways expected to live a long lifeand to die at home in comfor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like a tree whose roots always have waterand whose branches are wet with dew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as always praising me,and my strength never failed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gave advice, people were silentand listened carefully to what I said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d nothing to add when I had finished.My words sank in like drops of rain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elcomed themjust as farmers welcome rain in spr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miled on them when they had lost confidence;my cheerful face encouraged 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ook charge and made the decisions;I led them as a king leads his troops,and gave them comfort in their despai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began speaking again.Job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my life could once againbe as it was when God watched ov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as always with me thenand gave me light as I walked through the dark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ere the days when I was prosperous,and the friendship of God protected my ho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mighty God was with me then,and I was surrounded by all my childr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ows and goats gave plenty of milk,and my olive trees grew in the rockiest so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ever the city elders metand I took my place among them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2026-06-09T21:57:19Z</dcterms:created>
  <dcterms:modified xsi:type="dcterms:W3CDTF">2026-06-09T21:57:19Z</dcterms:modified>
  <dc:title>Bible.com.au: Job 29:1-25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