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or other fierce beastEver travels those lonely roa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dig the hardest rocks,Dig mountains away at their b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tunnel through the rocks,They discover precious ston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o the sources of riversAnd bring to light what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can we learn to understan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not to be found among mortals;No one knows its true valu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s of the oceans and seasSay that wisdom is not found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silver or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gold and jewelsCannot equal its val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rth more than gold,Than a gold vase or finest gl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of wisdom is moreThan coral or crystal or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topaz and the purest goldCannot compare with the value of wisdo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, then, is the source of wisdom?Where can we learn to understa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ving creature can see it,Not even a bird in f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death and destructionAdmit they have heard only rumo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one knows the way,Knows the place where wisdom is foun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ees the ends of the earth,Sees everything under the sk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gave the wind its powerAnd determined the size of the sea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ecided where the rain would fall,And the path that the thunderclouds trav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en he saw wisdom and tested its worth—He gave it his approv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ines where silver is dug;There are places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us humans,“To be wise, you must have reverence for the Lord.To understand, you must turn from evil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ig iron out of the groundAnd melt copper out of the ston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explore the deepest darkness.They search the depths of the earthAnd dig for rocks in the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where anyone livesOr human feet ever travel,They dig the shafts of mines.There they work in loneliness,Clinging to ropes in the pi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rows out of the earth,But underneath the same earthAll is torn up and cru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the earth contain sapphires,And its dust contains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wk sees the roads to the mines,And no vulture ever flies ov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2026-05-20T07:49:54Z</dcterms:created>
  <dcterms:modified xsi:type="dcterms:W3CDTF">2026-05-20T07:49:54Z</dcterms:modified>
  <dc:title>Bible.com.au: Job 28:1-28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