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987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8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lion or other fierce beastEver travels those lonely road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rs dig the hardest rocks,Dig mountains away at their bas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y tunnel through the rocks,They discover precious ston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ig to the sources of riversAnd bring to light what is hidd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re can wisdom be found?Where can we learn to understand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is not to be found among mortals;No one knows its true valu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pths of the oceans and seasSay that wisdom is not found the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cannot be bought with silver or gol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nest gold and jewelsCannot equal its valu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worth more than gold,Than a gold vase or finest glas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Praise of Wisdom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alue of wisdom is moreThan coral or crystal or rubi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nest topaz and the purest goldCannot compare with the value of wisdo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, then, is the source of wisdom?Where can we learn to understand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living creature can see it,Not even a bird in fligh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death and destructionAdmit they have heard only rumor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alone knows the way,Knows the place where wisdom is found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sees the ends of the earth,Sees everything under the sk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God gave the wind its powerAnd determined the size of the sea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God decided where the rain would fall,And the path that the thunderclouds travel;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as then he saw wisdom and tested its worth—He gave it his approva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are mines where silver is dug;There are places where gold is refine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aid to us humans,“To be wise, you must have reverence for the Lord.To understand, you must turn from evil.”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dig iron out of the groundAnd melt copper out of the ston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rs explore the deepest darkness.They search the depths of the earthAnd dig for rocks in the darkn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r from where anyone livesOr human feet ever travel,They dig the shafts of mines.There they work in loneliness,Clinging to ropes in the pit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d grows out of the earth,But underneath the same earthAll is torn up and crush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ones of the earth contain sapphires,And its dust contains gol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hawk sees the roads to the mines,And no vulture ever flies over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2026-09-05T04:27:58Z</dcterms:created>
  <dcterms:modified xsi:type="dcterms:W3CDTF">2026-09-05T04:27:58Z</dcterms:modified>
  <dc:title>Bible.com.au: Job 28:1-28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