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0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 or other fierce beastEver travels those lonely roa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dig the hardest rocks,Dig mountains away at their b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tunnel through the rocks,They discover precious ston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g to the sources of riversAnd bring to light what is hidd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can wisdom be found?Where can we learn to understan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not to be found among mortals;No one knows its true valu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pths of the oceans and seasSay that wisdom is not found t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bought with silver or g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est gold and jewelsCannot equal its valu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orth more than gold,Than a gold vase or finest gl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ue of wisdom is moreThan coral or crystal or rub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est topaz and the purest goldCannot compare with the value of wisdo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, then, is the source of wisdom?Where can we learn to understan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ving creature can see it,Not even a bird in fl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death and destructionAdmit they have heard only rumo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one knows the way,Knows the place where wisdom is foun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sees the ends of the earth,Sees everything under the sk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gave the wind its powerAnd determined the size of the sea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decided where the rain would fall,And the path that the thunderclouds trave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then he saw wisdom and tested its worth—He gave it his approv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ines where silver is dug;There are places where gold is refin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id to us humans,“To be wise, you must have reverence for the Lord.To understand, you must turn from evil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ig iron out of the groundAnd melt copper out of the ston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explore the deepest darkness.They search the depths of the earthAnd dig for rocks in the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from where anyone livesOr human feet ever travel,They dig the shafts of mines.There they work in loneliness,Clinging to ropes in the pi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d grows out of the earth,But underneath the same earthAll is torn up and crus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s of the earth contain sapphires,And its dust contains g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wk sees the roads to the mines,And no vulture ever flies ove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2026-07-05T13:22:39Z</dcterms:created>
  <dcterms:modified xsi:type="dcterms:W3CDTF">2026-07-05T13:22:39Z</dcterms:modified>
  <dc:title>Bible.com.au: Job 28:1-28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