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2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rouble comes, will God hear their crie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have desired the joy he gives;they should have constantly prayed to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teach you how great is God's power,and explain what Almighty God has plan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, after all, you have seen for yourselves;so why do you talk such nonsense?[Zophar]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how Almighty Godpunishes wicked, violent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have many sons,but all will be killed in war;their children never have enough to ea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urvive will die from disease,and even their widows will not mourn their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may have too much silver to countand more clothes than anyone need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me good person will wear the clothes,and someone honest will get the sil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uild houses like a spider's webor like the hut of a slave guarding the fiel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last time they will lie down rich,and when they wake up, they will find their wealth go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 will strike like a sudden flood;a wind in the night will blow them away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st wind will sweep them from their hom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low down on them without pitywhile they try their best to escap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howls at them as they run,frightening them with destructive pow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wear by the living Almighty God,who refuses me justice and makes my life bitter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God gives me breat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 never say anything evil,my tongue will never tell a li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say that you men are right;I will insist on my innocence to my dying 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give up my claim to be right;my conscience is cl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oppose me and fight against mebe punished like the wicked and the un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ope is there for the godlessin the hour when God demands their lif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2026-07-05T12:35:54Z</dcterms:created>
  <dcterms:modified xsi:type="dcterms:W3CDTF">2026-07-05T12:35:54Z</dcterms:modified>
  <dc:title>Bible.com.au: Job 27:1-23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