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5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a big help you are to me—poor, weak man that I am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such good adviceand share your knowledge with a fool like me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o you think will hear all your words?Who inspired you to speak like this?[Bildad]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irits of the dead tremblein the waters under th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ld of the dead lies open to God;no covering shields it from his sigh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retched out the northern skyand hung the earth in empty sp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fills the clouds with waterand keeps them from bursting with the we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des the full moon behind a clou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light from darknessby a circle drawn on the face of the se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threatens the pillars that hold up the sky,they shake and tremble with f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s strength that conquered the sea;by his skill he destroyed the monster Raha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s breath that made the sky clear,and his hand that killed the escaping mons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are only hints of his power,only the whispers that we have heard.Who can know how truly great God i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2026-09-25T09:39:43Z</dcterms:created>
  <dcterms:modified xsi:type="dcterms:W3CDTF">2026-09-25T09:39:43Z</dcterms:modified>
  <dc:title>Bible.com.au: Job 26:1-14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