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486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5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powerful; all must stand in awe of him;he keeps his heavenly kingdom in pe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count the angels who serve him?Is there any place where God's light does not shin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be righteous or pure in God's sigh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eyes even the moon is not bright,or the stars p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hat about a human being, that worm, that insect?What is a human life worth in God's eye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2026-07-01T18:59:54Z</dcterms:created>
  <dcterms:modified xsi:type="dcterms:W3CDTF">2026-07-01T18:59:54Z</dcterms:modified>
  <dc:title>Bible.com.au: Job 25:1-6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