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make slaves of fatherless infantsand take the children of the poor in payment for deb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oor must go out with no clothes to protect them;they must go hungry while harvesting whea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ss olives for oil, and grapes for wine,but they themselves are thirs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ities the wounded and dying cry out,but God ignores their pray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ose who reject the light;they don't understand it or go where it lea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dawn the murderer gets upand goes out to kill the poor,and at night he stea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dulterer waits for twilight to come;he covers his face so that no one can see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ight thieves break into houses,but by day they hide and avoid the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ar the light of day,but darkness holds no terror for them.[Zophar]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swept away by floods,and the land they own is under God's curse;they no longer go to work in their vineyar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n't God set a time for judging,a day of justice for those who serve him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now vanishes in heat and drought,so sinners vanish from the land of the liv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even their mothers remember them now;they are eaten by worms and destroyed like fallen tre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appens because they mistreated widowsand showed no kindness to childless wo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in his strength, destroys the mighty;God acts—and the wicked di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y let them live secure,but keeps an eye on them all the ti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while the wicked prosper,but then they wither like weeds,like stalks of grain that have been cut dow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deny that this is so?Can anyone prove that my words are not tru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move property lines to get more land;they steal sheep and put them with their own flock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ke donkeys that belong to orphans,and keep a widow's ox till she pays her deb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vent the poor from getting their rightsand force the needy to run and hi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oor, like wild donkeys,search for food in the dry wilderness;nowhere else can they find food for their 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to harvest fields they don't own,and gather grapes in vineyards of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ight they sleep with nothing to cover them,nothing to keep them from the c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renched by the rain that falls on the mountains,and they huddle beside the rocks for shel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2026-06-02T19:55:06Z</dcterms:created>
  <dcterms:modified xsi:type="dcterms:W3CDTF">2026-06-02T19:55:06Z</dcterms:modified>
  <dc:title>Bible.com.au: Job 24:1-25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