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been at work in the North and the South,but still I have not see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God knows every step I take;if he tests me, he will find me pu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llow faithfully the road he chooses,and never wander to either si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do what God commands;I follow his will, not my own desir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ever changes. No one can oppose himor stop him from doing what he wants to d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fulfill what he has planned for me;that plan is just one of the many he ha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emble with fear befor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-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mighty God has destroyed my courage.It is God, not the dark, that makes me afraid—even though the darkness has made me bli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ill rebel and complain against God;I cannot keep from groan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I knew where to find him,and knew how to go where he i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tate my case before himand present all the arguments in my fav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to know what he would sayand how he would answe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God use all his strength against me?No, he would listen as I sp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onest; I could reason with God;he would declare me innocent once and for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arched in the East, but God is not there;I have not found him when I searched in the W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2026-08-03T11:07:56Z</dcterms:created>
  <dcterms:modified xsi:type="dcterms:W3CDTF">2026-08-03T11:07:56Z</dcterms:modified>
  <dc:title>Bible.com.au: Job 23:1-17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