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54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ot only refused to help widows,but you also robbed and mistreated orph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ow there are pitfalls all around you,and suddenly you are full of fea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grown so dark that you cannot see,and a flood overwhelms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n't God live in the highest heavensand look down on the stars, even though they are hig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you ask, “What does God know?He is hidden by clouds—how can he judge us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the thick clouds keep him from seeing,as he walks on the dome of the sk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determined to walk in the pathsthat evil people have always followe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efore their time had come,they were washed away by a f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ones who rejected Godand believed that he could do nothing to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t was God who made them prosperous—I can't understand the thoughts of the wick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 Dialogue(22.1—27.23)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re glad and the innocent laughwhen they see the wicked punish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the wicked own is destroyed,and fire burns up anything that is lef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Job, make peace with Godand stop treating him like an enemy;if you do, then he will bless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the teaching he gives;keep his words in your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you must humbly return to Godand put an end to all the evilthat is done in your hou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w away your gold;dump your finest gold in the dry stream b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mighty God be your gold,and let him be silver, piled high for yo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always trust in Godand find that he is the source of your jo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pray, he will answer you,and you will keep the vows you mad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ucceed in all you do,and light will shine on your p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one, even the wisest,who could ever be of use to Go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ings down the proudand saves the humb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scue you if you are innocent,if what you do is righ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your doing right benefit God,or does your being good help him at all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because you stand in awe of Godthat he reprimands you and brings you to tri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it's because you have sinned so much;it's because of all the evil you d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a brother repay you the money he owed,you took away his clothes and left him nothing to w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sed water to those who were tired,and refused to feed those who were hung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d your power and your positionto take over the whol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2026-07-08T19:09:59Z</dcterms:created>
  <dcterms:modified xsi:type="dcterms:W3CDTF">2026-07-08T19:09:59Z</dcterms:modified>
  <dc:title>Bible.com.au: Job 22:1-30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