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69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1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does not bring disaster on their homes;they never have to live in terro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s, all their cattle breedand give birth without troubl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children run and play like lambs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nce to the music of harps and flut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live out their lives in peaceand quietly die without sufferi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tell God to leave them alone;they don't want to know his will for their liv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ink there is no need to serve Godnor any advantage in praying to hi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laim they succeed by their own strength,but their way of thinking I can't accep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a wicked person's light ever put out?Did one of them ever meet with disaster?Did God ever punish the wicked in anger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low them away like straw in the wind,or like dust carried away in a storm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laim God punishes a child for the sins of his father.No! Let God punish the sinners themselves;let him show that he does it because of their sin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sinners bear their own punishment;let them feel the wrath of Almighty Go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our lives are over,do we really care whether our children are happy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anyone teach God,who judges even those in high places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-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people stay healthy till the day they die;they die happy and at ease,their bodies well-nourish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thers have no happiness at all;they live and die with bitter heart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ll alike die and are buried;they all are covered with worm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what spiteful thoughts you hav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sk, “Where are the homes of great people now,those who practiced evil?”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n't you talked with people who travel?Don't you know the reports they bring back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what I am saying;that is all the comfort I ask from you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e day God is angry and punishes,it is the wicked who are always spare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one to accuse the wickedor pay them back for all they have don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are carried to the graveyard,to their well-guarded tombs,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sands join the funeral procession,and even the earth lies gently on their bodie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! You try to comfort me with nonsense!Every answer you give is a lie!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me a chance to speak and then,when I am through, sneer if you lik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quarrel is not with mortals;I have good reason to be impatien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at me. Isn't that enoughto make you stare in shocked silence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think of what has happened to me,I am stunned, and I tremble and shak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es God let evil people live,let them grow old and prosper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children and grandchildren,and live to watch them all grow up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2026-07-25T23:05:09Z</dcterms:created>
  <dcterms:modified xsi:type="dcterms:W3CDTF">2026-07-25T23:05:09Z</dcterms:modified>
  <dc:title>Bible.com.au: Job 21:1-34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