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bring disaster on their homes;they never have to live in terr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ll their cattle breedand give birth without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run and play like lamb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nce to the music of harps and flut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ve out their lives in peaceand quietly die without suffer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tell God to leave them alone;they don't want to know his will for their liv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ink there is no need to serve Godnor any advantage in praying 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aim they succeed by their own strength,but their way of thinking I can't acce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a wicked person's light ever put out?Did one of them ever meet with disaster?Did God ever punish the wicked in anger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ow them away like straw in the wind,or like dust carried away in a storm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aim God punishes a child for the sins of his father.No! Let God punish the sinners themselves;let him show that he does it because of their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sinners bear their own punishment;let them feel the wrath of Almight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lives are over,do we really care whether our children are happy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teach God,who judges even those in high places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stay healthy till the day they die;they die happy and at ease,their bodies well-nourish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have no happiness at all;they live and die with bitter hear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alike die and are buried;they all are covered with worm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what spiteful thoughts you hav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, “Where are the homes of great people now,those who practiced evil?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n't you talked with people who travel?Don't you know the reports they bring back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what I am saying;that is all the comfort I ask from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God is angry and punishes,it is the wicked who are always spar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one to accuse the wickedor pay them back for all they have d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are carried to the graveyard,to their well-guarded tomb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sands join the funeral procession,and even the earth lies gently on their bodi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! You try to comfort me with nonsense!Every answer you give is a lie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a chance to speak and then,when I am through, sneer if you lik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quarrel is not with mortals;I have good reason to be impati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. Isn't that enoughto make you stare in shocked silen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of what has happened to me,I am stunned, and I tremble and sha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God let evil people live,let them grow old and prosp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hildren and grandchildren,and live to watch them all grow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2026-05-25T19:36:07Z</dcterms:created>
  <dcterms:modified xsi:type="dcterms:W3CDTF">2026-05-25T19:36:07Z</dcterms:modified>
  <dc:title>Bible.com.au: Job 21:1-34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