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651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0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ill disappear from the place where they used to liv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children will make good what they stole from the poo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odies used to be young and vigorous,but soon they will turn to du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-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tastes so good to themthat they keep some in their mouths to enjoy its flavo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their stomachs the food turns bitter,as bitter as any poison could b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vomit up the wealth they stole;God takes it back, even out of their stomach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 evil people swallow is like poison;it kills them like the bite of a deadly snak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live to see rivers of olive oilor streams that flow with milk and hone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have to give up all they have worked for;they will have no chance to enjoy their wealth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oppressed and neglected the poorand seized houses someone else had buil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opha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greed is never satisfi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eat, there is nothing left over,but now their prosperity comes to an e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height of their successall the weight of misery will crush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eat all they want!God will punish them in fury and ang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try to escape from an iron sword,a bronze bow will shoot them dow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rows stick through their bodies;the shiny points drip with their blood,and terror grips their heart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they have saved is destroyed;a fire not lit by human handsburns them and all their famil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ven reveals their sin,and the earth gives testimony against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ir wealth will be destroyedin the flood of God's ang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fate of wicked people,the fate that God assigns to th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you upset me. Now I'm impatient to answ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have said is an insult,but I know how to reply to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you know that from ancient times,when we humans were first placed on earth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wicked people have been happy for lo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y grow great, towering to the sky,so great that their heads reach the cloud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ill be blown away like dust.Those who used to know themwill wonder where they have gon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vanish like a dream, like a vision at night,and never be seen aga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2026-06-26T04:41:00Z</dcterms:created>
  <dcterms:modified xsi:type="dcterms:W3CDTF">2026-06-26T04:41:00Z</dcterms:modified>
  <dc:title>Bible.com.au: Job 20:1-29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