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34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taken away all my wealthand destroyed my reput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atters me from every side.He uproots my hopeand leaves me to wither and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ngry and rages against me;he treats me like his worst enem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his army to attack me;they dig trenches and lay siege to my t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made my own family forsake me;I am a stranger to those who knew m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elatives and friends are go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ere guests in my house have forgotten me;my servant women treat me like a stranger and a foreign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all a servant, he doesn't answer—even when I beg him to help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ife can't stand the smell of my breath,and my own brothers won't come near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despise me and laugh when they see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losest friends look at me with disgust;those I loved most have turned against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kin hangs loose on my bones;I have barely escaped with my l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friends! Take pity on me!The hand of God has struck me dow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must you persecute me the way God does?Haven't you tormented me enough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ish that someone would remember my wordsand record them in a book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ith a chisel carve my words in stoneand write them so that they would last for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there is someone in heavenwho will come at last to my defen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fter my skin is eaten by disease,while still in this body I will see G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e him with my own eyes,and he will not be a stranger.My courage failed because you said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can we torment him?”You looked for some excuse to attack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keep tormenting me with word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be afraid of the sword—the sword that brings God's wrath on sin,so that you will know there is one who judg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e after time you insult meand show no shame for the way you abus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have done wrong,how does that hurt y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ink you are better than I am,and regard my troubles as proof of my guil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't you see it is God who has done this?He has set a trap to catch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otest his violence,but no one is listening;no one hears my cry for 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blocked the way, and I can't get through;he has hidden my path in dark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2026-08-06T14:38:54Z</dcterms:created>
  <dcterms:modified xsi:type="dcterms:W3CDTF">2026-08-06T14:38:54Z</dcterms:modified>
  <dc:title>Bible.com.au: Job 19:1-29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