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presProps" Target="presProps.xml"/>
  <Relationship Id="rId35" Type="http://schemas.openxmlformats.org/officeDocument/2006/relationships/viewProps" Target="viewProps.xml"/>
  <Relationship Id="rId3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05799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19:1-29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T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has taken away all my wealthand destroyed my reputation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batters me from every side.He uproots my hopeand leaves me to wither and die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is angry and rages against me;he treats me like his worst enemy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ends his army to attack me;they dig trenches and lay siege to my tent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has made my own family forsake me;I am a stranger to those who knew me;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relatives and friends are gone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se who were guests in my house have forgotten me;my servant women treat me like a stranger and a foreigner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I call a servant, he doesn't answer—even when I beg him to help me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wife can't stand the smell of my breath,and my own brothers won't come near me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hildren despise me and laugh when they see me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closest friends look at me with disgust;those I loved most have turned against me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skin hangs loose on my bones;I have barely escaped with my life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are my friends! Take pity on me!The hand of God has struck me down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y must you persecute me the way God does?Haven't you tormented me enough?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I wish that someone would remember my wordsand record them in a book!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r with a chisel carve my words in stoneand write them so that they would last forever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 know there is someone in heavenwho will come at last to my defense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n after my skin is eaten by disease,while still in this body I will see God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see him with my own eyes,and he will not be a stranger.My courage failed because you said,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How can we torment him?”You looked for some excuse to attack me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-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y do you keep tormenting me with words?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now, be afraid of the sword—the sword that brings God's wrath on sin,so that you will know there is one who judges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ime after time you insult meand show no shame for the way you abuse m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n if I have done wrong,how does that hurt you?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think you are better than I am,and regard my troubles as proof of my guilt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an't you see it is God who has done this?He has set a trap to catch m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protest his violence,but no one is listening;no one hears my cry for justic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has blocked the way, and I can't get through;he has hidden my path in darknes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2">
  <a:themeElements>
    <a:clrScheme name="Theme8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2026-06-09T21:48:39Z</dcterms:created>
  <dcterms:modified xsi:type="dcterms:W3CDTF">2026-06-09T21:48:39Z</dcterms:modified>
  <dc:title>Bible.com.au: Job 19:1-29 (GNT)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