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8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8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rap catches their heels and holds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ground a snare is hidden;a trap has been set in their pa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around them terror is waiting;it follows them at every step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used to be rich, but now they go hungry;disaster stands and waits at their sid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eadly disease spreads over their bodiesand causes their arms and legs to ro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torn from the tents where they lived secure,and are dragged off to face King Dea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nyone may live in their tents—after sulfur is sprinkled to disinfect them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roots and branches are withered and dr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fame is ended at home and abroad;no one remembers them any mor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be driven out of the land of the living,driven from light into darkne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lda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no descendants, no survivor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east to west, all who hear of their fateshudder and tremble with fea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s the fate of evil people,the fate of those who care nothing for G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, can't people like you ever be quiet?If you stopped to listen, we could talk to yo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akes you think we are as stupid as cattl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only hurting yourself with your anger.Will the earth be deserted because you are angry?Will God move mountains to satisfy you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ght of the wicked will still be put out;its flame will never burn agai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mp in their tents will be darken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steps were firm, but now they stumble;they fall—victims of their own advi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alk into a net, and their feet are caught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2026-07-25T23:19:01Z</dcterms:created>
  <dcterms:modified xsi:type="dcterms:W3CDTF">2026-07-25T23:19:01Z</dcterms:modified>
  <dc:title>Bible.com.au: Job 18:1-21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