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60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ap catches their heels and holds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ground a snare is hidden;a trap has been set in their p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round them terror is waiting;it follows them at every ste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used to be rich, but now they go hungry;disaster stands and waits at their 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eadly disease spreads over their bodiesand causes their arms and legs to ro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torn from the tents where they lived secure,and are dragged off to face King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nyone may live in their tents—after sulfur is sprinkled to disinfect them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roots and branches are withered and d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ame is ended at home and abroad;no one remembers them any mo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driven out of the land of the living,driven from light into dark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descendants, no survivo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east to west, all who hear of their fateshudder and tremble with fe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the fate of evil people,the fate of those who care nothing for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can't people like you ever be quiet?If you stopped to listen, we could talk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kes you think we are as stupid as cattl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only hurting yourself with your anger.Will the earth be deserted because you are angry?Will God move mountains to satisfy y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wicked will still be put out;its flame will never burn ag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p in their tents will be darke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teps were firm, but now they stumble;they fall—victims of their own adv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lk into a net, and their feet are caugh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2026-05-23T18:10:13Z</dcterms:created>
  <dcterms:modified xsi:type="dcterms:W3CDTF">2026-05-23T18:10:13Z</dcterms:modified>
  <dc:title>Bible.com.au: Job 18:1-21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