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laim to be respectableare more and more convinced they are 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ll of them came and stood before me,I would not find even one of them wi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have passed; my plans have failed;my hope is g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friends say night is daylight;they say that light is near,but I know I remain in dark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only hope is the world of the dead,where I will lie down to sleep in the da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all the grave my father,and the worms that eat meI will call my mother and my sis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re any hope for me?Who sees any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will not go with mewhen I go down to the world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d of my life is near. I can hardly breathe;there is nothing left for me but the gr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tch how bitterly everyone mocks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ing honest, God. Accept my word.There is no one else to support what I s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losed their minds to reason;don't let them triumph over me 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old proverb someone betrays his friends for money,and his children suffer for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people use this proverb against me;they come and spit in my f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rief has almost made me blind;my arms and legs are as thin as shadow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laim to be honest are shocked,and they all condemn me as godl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2026-08-03T11:16:20Z</dcterms:created>
  <dcterms:modified xsi:type="dcterms:W3CDTF">2026-08-03T11:16:20Z</dcterms:modified>
  <dc:title>Bible.com.au: Job 17:1-16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