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819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6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nger God tears me limb from limb;he glares at me with hat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sneer at me;they crowd around me and slap my fa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handed me over to evil peop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living in peace,but God took me by the throatand battered me and crushed me.God uses me for target practice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oots arrows at me from every side—arrows that pierce and wound me;and even then he shows no p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unds me again and again;he attacks like a soldier gone mad with hat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ourn and wear clothes made of sackcloth,and I sit here in the dust defeat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ried until my face is red,and my eyes are swollen and circled with shadow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not guilty of any violence,and my prayer to God is since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Earth, don't hide the wrongs done to me!Don't let my call for justice be silenced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someone in heavento stand up for me and take my sid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 scorn me;my eyes pour out tears to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nt someone to plead with God for me,as one pleads for a frie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years are passing now,and I walk the road of no retur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eard words like that before;the comfort you give is only tormen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going to keep on talking forever?Do you always have to have the last wor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were in my place and I in yours,I could say everything you are saying.I could shake my head wiselyand drown you with a flood of wor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uld strengthen you with adviceand keep talking to comfort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thing I say helps,and being silent does not calm my pa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worn me out, God;you have let my family be kill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eized me; you are my enemy.I am skin and bones,and people take that as proof of my guil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2026-05-20T08:27:10Z</dcterms:created>
  <dcterms:modified xsi:type="dcterms:W3CDTF">2026-05-20T08:27:10Z</dcterms:modified>
  <dc:title>Bible.com.au: Job 16:1-22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