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7408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6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nger God tears me limb from limb;he glares at me with hat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sneer at me;they crowd around me and slap my fac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s handed me over to evil peopl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living in peace,but God took me by the throatand battered me and crushed me.God uses me for target practice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oots arrows at me from every side—arrows that pierce and wound me;and even then he shows no pit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ounds me again and again;he attacks like a soldier gone mad with hat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ourn and wear clothes made of sackcloth,and I sit here in the dust defeat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ried until my face is red,and my eyes are swollen and circled with shadows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am not guilty of any violence,and my prayer to God is sincer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Earth, don't hide the wrongs done to me!Don't let my call for justice be silenced!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someone in heavento stand up for me and take my sid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riends scorn me;my eyes pour out tears to Go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nt someone to plead with God for me,as one pleads for a frien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years are passing now,and I walk the road of no retur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heard words like that before;the comfort you give is only tormen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you going to keep on talking forever?Do you always have to have the last word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were in my place and I in yours,I could say everything you are saying.I could shake my head wiselyand drown you with a flood of word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ould strengthen you with adviceand keep talking to comfort 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thing I say helps,and being silent does not calm my pai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worn me out, God;you have let my family be kill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seized me; you are my enemy.I am skin and bones,and people take that as proof of my guil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6">
  <a:themeElements>
    <a:clrScheme name="Theme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2026-07-05T13:23:36Z</dcterms:created>
  <dcterms:modified xsi:type="dcterms:W3CDTF">2026-07-05T13:23:36Z</dcterms:modified>
  <dc:title>Bible.com.au: Job 16:1-22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