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you know that we don't kno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earned our wisdom from gray-haired people—those born before your fa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ffers you comfort; why still reject it?We have spoken for him with calm, even wo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excited and glare at us in ang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ngry with God and denounce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 human being be really pure?Can anyone be right with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God does not trust even his angels;even they are not pure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drink evil as if it were water;yes, we are corrupt; we are worthl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sten, Job, to what I kn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wise have taught me truthswhich they learned from their ancestors,and they kept no secrets hidd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ond Dialogue(15.1—21.34)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and was free from foreigners;there was no one to lead them away from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ho oppress otherswill be in torment as long as they 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oices of terror will scream in their ears,and robbers attack when they think they are sa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 hope of escaping from darkness,for somewhere a sword is waiting to kill them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vultures are waiting to eat their corpses.They know their future is dark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aster, like a powerful king,is waiting to attack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the fate of thosewho shake their fists at Godand defy the Almigh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-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proud and rebellious;they stubbornly hold up their shieldsand rush to fight against G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the ones who captured citiesand seized houses whose owners had fled,but war will destroy those cities and hous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remain rich for long;nothing they own will last.Even their shadows will vanish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mpty words, Job! Empty words!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ill not escape from darkness.They will be like treeswhose branches are burned by fire,whose blossoms are blown away by the wi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are foolish enough to trust in evil,then evil will be their rewa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ir time is up they will wither,wither like a branch and never be green agai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e like vines that lose their unripe grapes;like olive trees that drop their blossom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be no descendants for godless people,and fire will destroy the homes built by briber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ones who plan trouble and do evil;their hearts are always full of decei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is wise would talk the way you door defend himself with such meaningless wor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d your way, no one would fear God;no one would pray 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ckedness is evident by what you say;you are trying to hide behind clever wor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need for me to condemn you;you are condemned by every word you spea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you were the first person born?Were you there when God made the mountain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overhear the plans God made?Does human wisdom belong to you alon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2026-06-02T19:55:29Z</dcterms:created>
  <dcterms:modified xsi:type="dcterms:W3CDTF">2026-06-02T19:55:29Z</dcterms:modified>
  <dc:title>Bible.com.au: Job 15:1-35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