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828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water it will sprout like a young plan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die, and that is the end of us;we die, and where are we then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rivers that stop running,and lakes that go dry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die, never to rise.They will never wake up while the sky endures;they will never stir from their slee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sh you would hide me in the world of the dead;let me be hidden until your anger is over,and then set a time to remember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dies, can he come back to life?But I will wait for better times,wait till this time of trouble is end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call, and I will answer,and you will be pleased with me, your creatu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watch every step I take,but you will not keep track of my sin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forgive them and put them away;you will wipe out all the wrongs I have don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comes a time when mountains falland solid cliffs are moved awa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all born weak and helpless.All lead the same short, troubled lif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er will wear down rocks,and heavy rain will wash away the soil;so you destroy our hope for lif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overpower us and send us away forever;our faces are twisted in dea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children win honor, but we never know it,nor are we told when they are disgrac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feel only the pain of our own bodiesand the grief of our own mind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grow and wither as quickly as flowers;we disappear like shadow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 even look at me, God,or put me on trial and judge m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clean can ever comefrom anything as unclean as human being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ength of our lives is decided beforehand—the number of months we will live.You have settled it, and it can't be chang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way from us and leave us alone;let us enjoy our hard life—if we ca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hope for a tree that has been cut down;it can come back to life and sprou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ough its roots grow old,and its stump dies in the ground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2026-05-22T16:15:35Z</dcterms:created>
  <dcterms:modified xsi:type="dcterms:W3CDTF">2026-05-22T16:15:35Z</dcterms:modified>
  <dc:title>Bible.com.au: Job 14:1-22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