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103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ough your prejudice is hidden,he will reprimand you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power will fill you with terro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roverbs are as useless as ashes;your arguments are as weak as cl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quiet and give me a chance to speak,and let the results be what they wil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ready to risk my lif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ve lost all hope, so what if God kills me?I am going to state my case to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may even be that my boldness will save me,since no wicked person would dare to face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listen to my words of explanati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ready to state my case,because I know I am in the righ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coming to accuse me, God?If you do, I am ready to be silent and di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you say, I have heard before.I understand it all; I know as much as you do.I'm not your inferio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ask for two things; agree to them,and I will not try to hide from you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p punishing me, and don't crush me with terro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first, O God, and I will answer.Or let me speak, and you answer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re my sins? What wrongs have I done?What crimes am I charged with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avoid me?Why do you treat me like an enemy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trying to frighten me? I'm nothing but a leaf;you are attacking a piece of dry straw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ring bitter charges against me,even for what I did when I was you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ind chains on my feet;you watch every step I take,and even examine my footpri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result, I crumble like rotten wood,like a moth-eaten coa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dispute is with God, not you;I want to argue my case with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over up your ignorance with lies;you are like doctors who can't heal anyon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hing, and someone may think you are wise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while I state my ca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re you lying?Do you think your lies will benefit Go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trying to defend him?Are you going to argue his case in court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looks at you closely, will he find anything good?Do you think you can fool God the way you fool others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2026-06-05T21:14:11Z</dcterms:created>
  <dcterms:modified xsi:type="dcterms:W3CDTF">2026-06-05T21:14:11Z</dcterms:modified>
  <dc:title>Bible.com.au: Job 13:1-28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