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1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know that the Lord's hand made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d who directs the lives of his creatures;everyone's life is in his pow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ust as your tongue enjoys tasting food,your ears enjoy hearing wor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-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ld people have wisdom,but God has wisdom and power.Old people have insight;God has insight and power to ac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tears down, who can rebuild,and who can free those God imprison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ought comes when God withholds rain;floods come when he turns water loo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strong and always victorious;both deceived and deceiver are in his pow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kes away the wisdom of rulersand makes leaders act like fool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thrones kings and makes them prisoners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umbles priests and men of pow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ilences those who are trusted,and takes the wisdom of old people aw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sgraces those in powerand puts an end to the strength of rule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s light to places dark as dea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nations strong and great,but then he defeats and destroys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their leaders foolishand lets them wander confused and lost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rope in the dark and stagger like drunkard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you are the voice of the people.When you die, wisdom will die with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as much sense as you have;I am in no way inferior to you;everyone knows all that you have sai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my friends laugh at me now;they laugh, although I am righteous and blameless;but there was a time when God answered my pray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no troubles, and yet you make fun of me;you hit someone who is about to f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eves and godless people live in peace,though their only god is their own streng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birds and animals have much they could teach you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the creatures of earth and sea for their wisdo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2026-07-05T12:35:16Z</dcterms:created>
  <dcterms:modified xsi:type="dcterms:W3CDTF">2026-07-05T12:35:16Z</dcterms:modified>
  <dc:title>Bible.com.au: Job 12:1-25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