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greatness is broader than the earth,wider than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arrests you and brings you to trial,who is there to stop hi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knows which people are worthless;he sees all their evil dee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 people will start being wisewhen wild donkeys are born ta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 heart right, Job. Reach out to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way evil and wrong from your h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face the world again, firm and courageo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your troubles will fade from your memory,like floods that are past and remembered no mo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fe will be brighter than sunshine at noon,and life's darkest hours will shine like the daw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ve secure and full of hope;God will protect you and give you re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't be afraid of your enemies;many people will ask you for hel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will look around in despairand find that there is no way to escape.Their one hope is that death will co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no one answer all this nonsense?Does talking so much put you in the righ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do you think we can't answer you?That your mocking words will leave us speechles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aim that what you say is true;you claim you are pure in the sight of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God would answer you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tell you there are many sides to wisdom;there are things too deep for human knowledge.God is punishing you less than you deser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discover the limits and boundsof the greatness and power of Go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ky is no limit for God,but it lies beyond your reach.God knows the world of the dead,but you do not know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2026-06-02T19:55:04Z</dcterms:created>
  <dcterms:modified xsi:type="dcterms:W3CDTF">2026-06-02T19:55:04Z</dcterms:modified>
  <dc:title>Bible.com.au: Job 11:1-20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