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300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0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at you made me from clay;are you going to crush me back to dust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my father strength to beget me;you made me grow in my mother's womb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formed my body with bones and sinewsand covered the bones with muscles and sk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given me life and constant love,and your care has kept me ali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I know that all that timeyou were secretly planning to harm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watching to see if I would sin,so that you could refuse to forgive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on as I sin, I'm in trouble with you,but when I do right, I get no credit.I am miserable and covered with sha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any success at all,you hunt me down like a lion;to hurt me you even work miracl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lways have some witness against me;your anger toward me grows and grows;you always plan some new attac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God, did you let me be born?I should have died before anyone saw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ired of living.Listen to my bitter complain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go from the womb straight to the gravewould have been as good as never exist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n't my life almost over? Leave me alone!Let me enjoy the time I have lef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oing soon and will never come back—going to a land that is dark and gloomy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nd of darkness, shadows, and confusion,where the light itself is darknes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condemn me, God.Tell me! What is the charge against m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right for you to be so cruel?To despise what you yourself have made?And then to smile on the schemes of wicked peopl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see things as we do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your life as short as our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hy do you track down all my sinsand hunt down every fault I hav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that I am not guilty,that no one can save me from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ands formed and shaped me,and now those same hands destroy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2026-06-26T22:42:18Z</dcterms:created>
  <dcterms:modified xsi:type="dcterms:W3CDTF">2026-06-26T22:42:18Z</dcterms:modified>
  <dc:title>Bible.com.au: Job 10:1-22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