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7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id you notice my servant Job?” the Lord asked. “There is no one on earth as faithful and good as he is. He worships me and is careful not to do anything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tan replied, “Would Job worship you if he got nothing out of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always protected him and his family and everything he owns. You bless everything he does, and you have given him enough cattle to fill the whole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suppose you take away everything he has—he will curse you to your f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right,” the Lord said to Satan, “everything he has is in your power, but you must not hurt Job himself.” So Satan left.Job's Children and Wealth Ar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when Job's children were having a feast at the home of their oldest br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messenger came running to Job. “We were plowing the fields with the oxen,” he said, “and the donkeys were in a nearby pas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ddenly the Sabeans attacked and stole them all. They killed every one of your servants except me. I am the only one who escaped to tell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fore he had finished speaking, another servant came and said, “Lightning struck the sheep and the shepherds and killed them all. I am the only one who escaped to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fore he had finished speaking, another servant came and said, “Three bands of Chaldean raiders attacked us, took away the camels, and killed all your servants except me. I am the only one who escaped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 Tests J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he had finished speaking, another servant came and said, “Your children were having a feast at the home of your oldest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storm swept in from the desert. It blew the house down and killed them all. I am the only one who escaped to te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b got up and tore his clothes in grief. He shaved his head and threw himself face downward on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I was born with nothing, and I will die with nothing. The Lord gave, and now he has taken away. May his name be pra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spite of everything that had happened, Job did not sin by blaming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named Job, living in the land of Uz, who worshiped God and was faithful to him. He was a good man, careful not to do anything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and three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wned seven thousand sheep, three thousand camels, one thousand head of cattle, and five hundred donkeys. He also had a large number of servants and was the richest man in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b's sons used to take turns giving a feast, to which all the others would come, and they always invited their three sisters to joi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rning after each feast, Job would get up early and offer sacrifices for each of his children in order to purify them. He always did this because he thought that one of them might have sinned by insulting God unintentiona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ay came for the heavenly beings to appear before the Lord, Satan was there among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sked him, “What have you been doing?”Satan answered, “I have been walking here and there, roaming around the earth.”]]></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2026-05-20T08:25:22Z</dcterms:created>
  <dcterms:modified xsi:type="dcterms:W3CDTF">2026-05-20T08:25:22Z</dcterms:modified>
  <dc:title>Bible.com.au: Job 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