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neighbors, then, and the people who had seen him begging before this, asked, “Isn't this the man who used to sit and be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said, “He is the one,” but others said, “No he isn't; he just looks like him.”So the man himself said, “I am the 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is it that you can now see?” they ask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The man called Jesus made some mud, rubbed it on my eyes, and told me to go to Siloam and wash my face. So I went, and as soon as I washed, I could s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is he?” they asked.“I don't know,” he answered.The Pharisees Investigate the Hea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took to the Pharisees the man who had been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ay that Jesus made the mud and cured him of his blindness was a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harisees, then, asked the man again how he had received his sight. He told them, “He put some mud on my eyes; I washed my face, and now I can s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Pharisees said, “The man who did this cannot be from God, for he does not obey the Sabbath law.”Others, however, said, “How could a man who is a sinner perform such miracles as these?” And there was a division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Pharisees asked the man once more, “You say he cured you of your blindness—well, what do you say about him?”“He is a prophet,” the man answ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Born Bl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ish authorities, however, were not willing to believe that he had been blind and could now see, until they called his par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ked them, “Is this your son? You say that he was born blind; how is it, then, that he can now s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parents answered, “We know that he is our son, and we know that he was born bl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do not know how it is that he is now able to see, nor do we know who cured him of his blindness. Ask him; he is old enough, and he can answer for him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parents said this because they were afraid of the Jewish authorities, who had already agreed that anyone who said he believed that Jesus was the Messiah would be expelled from the synago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s why his parents said, “He is old enough; ask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second time they called back the man who had been born blind, and said to him, “Promise before God that you will tell the truth! We know that this man who cured you is a si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do not know if he is a sinner or not,” the man replied. “One thing I do know: I was blind, and now I s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did he do to you?” they asked. “How did he cure you of your blind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already told you,” he answered, “and you would not listen. Why do you want to hear it again? Maybe you, too, would like to be his disci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walking along, he saw a man who had been born bli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insulted him and said, “You are that fellow's disciple; but we are Moses'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know that God spoke to Moses; as for that fellow, however, we do not even know where he comes fr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answered, “What a strange thing that is! You do not know where he comes from, but he cured me of my blind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know that God does not listen to sinners; he does listen to people who respect him and do what he wants them to d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ince the beginning of the world nobody has ever heard of anyone giving sight to a person born bli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nless this man came from God, he would not be able to do a 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answered, “You were born and brought up in sin—and you are trying to teach us?” And they expelled him from the synagogue.Spiritual Blind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Jesus heard what had happened, he found the man and asked him, “Do you believe in the Son of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man answered, “Tell me who he is, sir, so that I can believe in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aid to him, “You have already seen him, and he is the one who is talking with you no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s disciples asked him, “Teacher, whose sin caused him to be born blind? Was it his own or his parents' s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believe, Lord!” the man said, and knelt down before Jes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I came to this world to judge, so that the blind should see and those who see should become bli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Pharisees who were there with him heard him say this and asked him, “Surely you don't mean that we are blind, to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answered, “If you were blind, then you would not be guilty; but since you claim that you can see, this means that you are still guil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His blindness has nothing to do with his sins or his parents' sins. He is blind so that God's power might be seen at work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it is day, we must do the work of him who sent me; night is coming when no one can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am in the world, I am the light for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he said this, Jesus spat on the ground and made some mud with the spittle; he rubbed the mud on the man's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ld him, “Go and wash your face in the Pool of Siloam.” (This name means “Sent.”) So the man went, washed his face, and came back seeing.]]></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2026-06-02T19:55:36Z</dcterms:created>
  <dcterms:modified xsi:type="dcterms:W3CDTF">2026-06-02T19:55:36Z</dcterms:modified>
  <dc:title>Bible.com.au: John 9:1-41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