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985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8: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bent over again and wrote on the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heard this, they all left, one by one, the older ones first. Jesus was left alone, with the woman still standing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traightened up and said to her, “Where are they? Is there no one left to condem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one, sir,” she answered.“Well, then,” Jesus said, “I do not condemn you either. Go, but do not sin again.”]Jesus the Light of the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poke to the Pharisees again. “I am the light of the world,” he said. “Whoever follows me will have the light of life and will never walk in dark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harisees said to him, “Now you are testifying on your own behalf; what you say proves no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 Jesus answered, “even though I do testify on my own behalf, what I say is true, because I know where I came from and where I am going. You do not know where I came from or where I am go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ake judgments in a purely human way; I pass judgment on no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I were to do so, my judgment would be true, because I am not alone in this; the Father who sent me is with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written in your Law that when two witnesses agree, what they say is tru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Caught in Adultery[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estify on my own behalf, and the Father who sent me also testifies on my beha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is your father?” they asked him.“You know neither me nor my Father,” Jesus answered. “If you knew me, you would know my Father al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said all this as he taught in the Temple, in the room where the offering boxes were placed. And no one arrested him, because his hour had not come.You Cannot Go Where I Am Go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gain Jesus said to them, “I will go away; you will look for me, but you will die in your sins. You cannot go where I am go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Jewish authorities said, “He says that we cannot go where he is going. Does this mean that he will kill himsel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You belong to this world here below, but I come from above. You are from this world, but I am not from this wor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is why I told you that you will die in your sins. And you will die in your sins if you do not believe that ‘I Am Who I 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are you?” they asked him.Jesus answered, “What I have told you from the very begin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have much to say about you, much to condemn you for. The one who sent me, however, is truthful, and I tell the world only what I have heard from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id not understand that Jesus was talking to them about the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veryone went home, but Jesus went to the Mount of Oli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he said to them, “When you lift up the Son of Man, you will know that ‘I Am Who I Am’; then you will know that I do nothing on my own authority, but I say only what the Father has instructed me to s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who sent me is with me; he has not left me alone, because I always do what pleases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ny who heard Jesus say these things believed in him.The Truth Will Set You Fr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Jesus said to those who believed in him, “If you obey my teaching, you are really my discipl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know the truth, and the truth will set you fr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 are the descendants of Abraham,” they answered, “and we have never been anybody's slaves. What do you mean, then, by saying, ‘You will be fr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 to them, “I am telling you the truth: everyone who sins is a slave of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slave does not belong to a family permanently, but a son belongs there fore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e Son sets you free, then you will be really fr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know you are Abraham's descendants. Yet you are trying to kill me, because you will not accept my teach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arly the next morning he went back to the Temple. All the people gathered around him, and he sat down and began to teach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talk about what my Father has shown me, but you do what your father has told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answered him, “Our father is Abraham.”“If you really were Abraham's children,” Jesus replied, “you would do the same things that he d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I have ever done is to tell you the truth I heard from God, yet you are trying to kill me. Abraham did nothing like thi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are doing what your father did.”“God himself is the only Father we have,” they answered, “and we are his true childr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d to them, “If God really were your Father, you would love me, because I came from God and now I am here. I did not come on my own authority, but he sent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do you not understand what I say? It is because you cannot bear to listen to my messag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are the children of your father, the Devil, and you want to follow your father's desires. From the very beginning he was a murderer and has never been on the side of truth, because there is no truth in him. When he tells a lie, he is only doing what is natural to him, because he is a liar and the father of all li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I tell the truth, and that is why you do not believe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ich one of you can prove that I am guilty of sin? If I tell the truth, then why do you not believe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He who comes from God listens to God's words. You, however, are not from God, and that is why you will not listen.”Jesus and Abrah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eachers of the Law and the Pharisees brought in a woman who had been caught committing adultery, and they made her stand before them a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asked Jesus, “Were we not right in saying that you are a Samaritan and have a demon in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have no demon,” Jesus answered. “I honor my Father, but you dishonor 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am not seeking honor for myself. But there is one who is seeking it and who judges in my favo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elling you the truth: whoever obeys my teaching will never di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said to him, “Now we know for sure that you have a demon! Abraham died, and the prophets died, yet you say that whoever obeys your teaching will never di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Our father Abraham died; you do not claim to be greater than Abraham, do you? And the prophets also died. Who do you think you a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answered, “If I were to honor myself, that honor would be worth nothing. The one who honors me is my Father—the very one you say is your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You have never known him, but I know him. If I were to say that I do not know him, I would be a liar like you. But I do know him, and I obey his wor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our father Abraham rejoiced that he was to see the time of my coming; he saw it and was gla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y said to him, “You are not even fifty years old—and you have seen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acher,” they said to Jesus, “this woman was caught in the very act of committing adulter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I am telling you the truth,” Jesus replied. “Before Abraham was born, ‘I A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n they picked up stones to throw at him, but Jesus hid himself and left the Templ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our Law Moses commanded that such a woman must be stoned to death. Now, what do you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aid this to trap Jesus, so that they could accuse him. But he bent over and wrote on the ground with his fi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y stood there asking him questions, he straightened up and said to them, “Whichever one of you has committed no sin may throw the first stone at her.”]]></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2026-05-27T11:44:34Z</dcterms:created>
  <dcterms:modified xsi:type="dcterms:W3CDTF">2026-05-27T11:44:34Z</dcterms:modified>
  <dc:title>Bible.com.au: John 8:1-59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