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go on to the festival. I am not going to this festival, because the right time has not come fo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his and then stayed on in Galilee.Jesus at the Festival of Shel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is brothers had gone to the festival, Jesus also went; however, he did not go openly, but secret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Jewish authorities were looking for him at the festival. “Where is he?” they ask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was much whispering about him in the crowd. “He is a good man,” some people said. “No,” others said, “he fools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 one talked about him openly, because they were afraid of the Jewish authorit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estival was nearly half over when Jesus went to the Temple and began teac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ewish authorities were greatly surprised and said, “How does this man know so much when he has never been to schoo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nswered, “What I teach is not my own teaching, but it comes from God,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is willing to do what God wants will know whether what I teach comes from God or whether I speak on my own author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His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speak on their own authority are trying to gain glory for themselves. But he who wants glory for the one who sent him is honest, and there is nothing false i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gave you the Law, didn't he? But not one of you obeys the Law. Why are you trying to ki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a demon in you!” the crowd answered. “Who is trying to ki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I performed one miracle, and you were all surpr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ordered you to circumcise your sons (although it was not Moses but your ancestors who started it), and so you circumcise a boy on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boy is circumcised on the Sabbath so that Moses' Law is not broken, why are you angry with me because I made a man completely well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op judging by external standards, and judge by true standards.”Is He the Mess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of the people of Jerusalem said, “Isn't this the man the authorities are trying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ook! He is talking in public, and they say nothing against him! Can it be that they really know that he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Messiah comes, no one will know where he is from. And we all know where this man come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Jesus traveled in Galilee; he did not want to travel in Judea, because the Jewish authorities there were wanting to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Jesus taught in the Temple, he said in a loud voice, “Do you really know me and know where I am from? I have not come on my own authority. He who sent me, however, is truthful. You do no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know him, because I come from him and he sen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tried to seize him, but no one laid a hand on him, because his hour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many in the crowd believed in him and said, “When the Messiah comes, will he perform more miracles than this man has?”Guards Are Sent to Arrest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harisees heard the crowd whispering these things about Jesus, so they and the chief priests sent some guards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said, “I shall be with you a little while longer, and then I shall go away to him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ill not find me, because you cannot go where I will 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Jewish authorities said among themselves, “Where is he about to go so that we shall not find him? Will he go to the Greek cities where our people live, and teach the Gree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says that we will look for him but will not find him, and that we cannot go where he will be. What does he mean?”Streams of Life-Giving W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most important day of the festival Jesus stood up and said in a loud voice, “Whoever is thirsty should come to me, 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ime for the Festival of Shelters was n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oever believes in me should drink. As the scripture says, ‘Streams of life-giving water will pour out from his sid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this about the Spirit, which those who believed in him were going to receive. At that time the Spirit had not yet been given, because Jesus had not been raised to glory.Division among the Peop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of the people in the crowd heard him say this and said, “This man is really the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He is the Messiah!”But others said, “The Messiah will not come from Galil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cripture says that the Messiah will be a descendant of King David and will be born in Bethlehem, the town where David liv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re was a division in the crowd because of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wanted to seize him, but no one laid a hand on him.The Unbelief of the Jewish Authoriti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guards went back, the chief priests and Pharisees asked them, “Why did you not bring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guards answered, “Nobody has ever talked the way this man do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id he fool you, too?” the Pharisees ask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esus' brothers said to him, “Leave this place and go to Judea, so that your followers will see the things that you are do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ave you ever known one of the authorities or one Pharisee to believe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crowd does not know the Law of Moses, so they are under God's cur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of the Pharisees there was Nicodemus, the man who had gone to see Jesus before. He said to the other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ccording to our Law we cannot condemn people before hearing them and finding out what they have don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ell,” they answered, “are you also from Galilee? Study the Scriptures and you will learn that no prophet ever comes from Galile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ople don't hide what they are doing if they want to be well known. Since you are doing these things, let the whole world know about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even his brothers believed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said to them, “The right time for me has not yet come. Any time is right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orld cannot hate you, but it hates me, because I keep telling it that its ways are ba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2026-06-23T02:23:17Z</dcterms:created>
  <dcterms:modified xsi:type="dcterms:W3CDTF">2026-06-23T02:23:17Z</dcterms:modified>
  <dc:title>Bible.com.au: John 7:1-52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