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9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other one of his disciples, Andrew, who was Simon Peter's brother,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boy here who has five loaves of barley bread and two fish. But they will certainly not be enough for all thes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the people sit down,” Jesus told them. (There was a lot of grass there.) So all the people sat down; there were about five thousand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ok the bread, gave thanks to God, and distributed it to the people who were sitting there. He did the same with the fish, and they all had as much as they w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were all full, he said to his disciples, “Gather the pieces left over; let us not waste a b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thered them all and filled twelve baskets with the pieces left over from the five barley loaves which the people had eat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ing this miracle that Jesus had performed, the people there said, “Surely this is the Prophet who was to come in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ew that they were about to come and seize him in order to make him king by force; so he went off again to the hills by himself.Jesus Walks on the Water(Matthew 14.22-33; Mark 6.45-5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vening came, Jesus' disciples went down to the l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t into a boat, and went back across the lake toward Capernaum. Night came on, and Jesus still had not com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Five Thousand(Matthew 14.13-21; Mark 6.30-44; Luke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n a strong wind was blowing and stirring up the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isciples had rowed about three or four miles when they saw Jesus walking on the water, coming near the boat, and they were terrif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be afraid,” Jesus told them, “it is 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willingly took him into the boat, and immediately the boat reached land at the place they were heading for.The People Seek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xt day the crowd which had stayed on the other side of the lake realized that there had been only one boat there. They knew that Jesus had not gone in it with his disciples, but that they had left withou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ther boats, which were from Tiberias, came to shore near the place where the crowd had eaten the bread after the Lord had given than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rowd saw that Jesus was not there, nor his disciples, they got into those boats and went to Capernaum, looking for him.Jesus the Bread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people found Jesus on the other side of the lake, they said to him, “Teacher, when did you get 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am telling you the truth: you are looking for me because you ate the bread and had all you wanted, not because you understood my mirac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work for food that spoils; instead, work for the food that lasts for eternal life. This is the food which the Son of Man will give you, because God, the Father, has put his mark of approval on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across Lake Galilee (or, Lake Tiberias, as it is also call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y asked him, “What can we do in order to do what God wants us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What God wants you to do is to believe in the one he 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replied, “What miracle will you perform so that we may see it and believe you? What will you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ancestors ate manna in the desert, just as the scripture says, ‘He gave them bread from heaven to 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elling you the truth,” Jesus said. “What Moses gave you was not the bread from heaven; it is my Father who gives you the real bread from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that God gives is he who comes down from heaven and gives life to the wor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ir,” they asked him, “give us this bread alw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e bread of life,” Jesus told them. “Those who come to me will never be hungry; those who believe in me will never be thirs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I told you that you have seen me but will not belie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whom my Father gives me will come to me. I will never turn away anyone who comes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arge crowd followed him, because they had seen his miracles of healing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cause I have come down from heaven to do not my own will but the will of him who sen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is the will of him who sent me that I should not lose any of all those he has given me, but that I should raise them all to life on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at my Father wants is that all who see the Son and believe in him should have eternal life. And I will raise them to life on the last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eople started grumbling about him, because he said, “I am the bread that ca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they said, “This man is Jesus son of Joseph, isn't he? We know his father and mother. How, then, does he now say he came down from heav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Stop grumbling among yoursel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eople cannot come to me unless the Father who sent me draws them to me; and I will raise them to life on the last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rophets wrote, ‘Everyone will be taught by God.’ Anyone who hears the Father and learns from him comes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oes not mean that anyone has seen the Father; he who is from God is the only one who has seen the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am telling you the truth: he who believes has eternal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ent up a hill and sat down with his discipl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of lif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manna in the desert, but they di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bread that comes down from heaven is of such a kind that whoever eats it will not d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e living bread that came down from heaven. If you eat this bread, you will live forever. The bread that I will give you is my flesh, which I give so that the world may liv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started an angry argument among them. “How can this man give us his flesh to eat?” they ask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said to them, “I am telling you the truth: if you do not eat the flesh of the Son of Man and drink his blood, you will not have life in yourselv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ose who eat my flesh and drink my blood have eternal life, and I will raise them to life on the last d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my flesh is the real food; my blood is the real drin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ose who eat my flesh and drink my blood live in me, and I live in th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iving Father sent me, and because of him I live also. In the same way whoever eats me will live because of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ime for the Passover Festival was nea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then, is the bread that came down from heaven; it is not like the bread that your ancestors ate, but then later died. Those who eat this bread will live for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said this as he taught in the synagogue in Capernaum.The Words of Eternal Lif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of his followers heard this and said, “This teaching is too hard. Who can listen to i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ithout being told, Jesus knew that they were grumbling about this, so he said to them, “Does this make you want to give up?]]></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uppose, then, that you should see the Son of Man go back up to the place where he was befo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at gives life is God's Spirit; human power is of no use at all. The words I have spoken to you bring God's life-giving Spiri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t some of you do not believe.” (Jesus knew from the very beginning who were the ones that would not believe and which one would betray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he added, “This is the very reason I told you that no people can come to me unless the Father makes it possible for them to do so.”]]></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ecause of this, many of Jesus' followers turned back and would not go with him any mor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o he asked the twelve disciples, “And you—would you also like to le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looked around and saw that a large crowd was coming to him, so he asked Philip, “Where can we buy enough food to feed all these people?”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him, “Lord, to whom would we go? You have the words that give eternal lif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now we believe and know that you are the Holy One who has come from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replied, “I chose the twelve of you, didn't I? Yet one of you is a devil!”]]></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He was talking about Judas, the son of Simon Iscariot. For Judas, even though he was one of the twelve disciples, was going to betray hi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is to test Philip; actually he already knew what he would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For everyone to have even a little, it would take more than two hundred silver coins to buy enough brea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2026-06-19T04:26:08Z</dcterms:created>
  <dcterms:modified xsi:type="dcterms:W3CDTF">2026-06-19T04:26:08Z</dcterms:modified>
  <dc:title>Bible.com.au: John 6:1-71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