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1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mmediately the man got well; he picked up his mat and started walking.The day this happened was a Sabb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Jewish authorities told the man who had been healed, “This is a Sabbath, and it is against our Law for you to carry your m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The man who made me well told me to pick up my mat and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sked him, “Who is the man who told you to do th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man who had been healed did not know who Jesus was, for there was a crowd in that place, and Jesus had slipped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Jesus found him in the Temple and said, “Listen, you are well now; so stop sinning or something worse may happen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man left and told the Jewish authorities that it was Jesus who had heal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began to persecute Jesus, because he had done this healing on a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nswered them, “My Father is always working, and I too must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saying made the Jewish authorities all the more determined to kill him; not only had he broken the Sabbath law, but he had said that God was his own Father and in this way had made himself equal with God.The Authority of the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ealing at the Poo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Jesus answered them, “I tell you the truth: the Son can do nothing on his own; he does only what he sees his Father doing. What the Father does, the Son also do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Father loves the Son and shows him all that he himself is doing. He will show him even greater things to do than this, and you will all be amaz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st as the Father raises the dead and gives them life, in the same way the Son gives life to those he wants 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r does the Father himself judge anyone. He has given his Son the full right to jud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at all will honor the Son in the same way as they honor the Father. Whoever does not honor the Son does not honor the Father who sen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m telling you the truth: those who hear my words and believe in him who sent me have eternal life. They will not be judged, but have already passed from death to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telling you the truth: the time is coming—the time has already come—when the dead will hear the voice of the Son of God, and those who hear it will come to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st as the Father is himself the source of life, in the same way he has made his Son to be the source of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has given the Son the right to judge, because he is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surprised at this; the time is coming when all the dead will hear his vo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went to Jerusalem for a religious festiv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come out of their graves: those who have done good will rise and live, and those who have done evil will rise and be condemned.Witnesses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 do nothing on my own authority; I judge only as God tells me, so my judgment is right, because I am not trying to do what I want, but only what he who sent me wa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I testify on my own behalf, what I say is not to be accepted as real pro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re is someone else who testifies on my behalf, and I know that what he says about me is tr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hn is the one to whom you sent your messengers, and he spoke on behalf of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is not that I must have a human witness; I say this only in order that you may be sa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hn was like a lamp, burning and shining, and you were willing for a while to enjoy his l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 have a witness on my behalf which is even greater than the witness that John gave: what I do, that is, the deeds my Father gave me to do, these speak on my behalf and show that the Father has sent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ather, who sent me, also testifies on my behalf. You have never heard his voice or seen his f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you do not keep his message in your hearts, for you do not believe in the one whom he s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ar the Sheep Gate in Jerusalem there is a pool with five porches; in Hebrew it is called Bethzat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study the Scriptures, because you think that in them you will find eternal life. And these very Scriptures speak abou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et you are not willing to come to me in order to have l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not looking for human prai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 know what kind of people you are, and I know that you have no love for God in your hear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have come with my Father's authority, but you have not received me; when, however, someone comes with his own authority, you will receive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like to receive praise from one another, but you do not try to win praise from the one who alone is God; how, then, can you belie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o not think, however, that I am the one who will accuse you to my Father. Moses, in whom you have put your hope, is the very one who will accuse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you had really believed Moses, you would have believed me, because he wrote about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nce you do not believe what he wrote, how can you believe what I s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large crowd of sick people were lying on the porches—the blind, the lame, and the paralyz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man was there who had been sick for thirty-eight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saw him lying there, and he knew that the man had been sick for such a long time; so he asked him, “Do you want to get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ick man answered, “Sir, I don't have anyone here to put me in the pool when the water is stirred up; while I am trying to get in, somebody else gets there fir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aid to him, “Get up, pick up your mat, and walk.”]]></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2026-06-23T03:32:49Z</dcterms:created>
  <dcterms:modified xsi:type="dcterms:W3CDTF">2026-06-23T03:32:49Z</dcterms:modified>
  <dc:title>Bible.com.au: John 5:1-47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