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51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Nicodem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Jewish leader named Nicodemus, who belonged to the party of the Pharise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night he went to Jesus and said to him, “Rabbi, we know that you are a teacher sent by God. No one could perform the miracles you are doing unless God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I am telling you the truth: no one can see the Kingdom of God without being born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can a grown man be born again?” Nicodemus asked. “He certainly cannot enter his mother's womb and be born a second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elling you the truth,” replied Jesus, “that no one can enter the Kingdom of God without being born of water and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person is born physically of human parents, but is born spiritually of the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surprised because I tell you that you must all be born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ind blows wherever it wishes; you hear the sound it makes, but you do not know where it comes from or where it is going. It is like that with everyone who is born of the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this be?” asked Nicodem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You are a great teacher in Israel, and you don't know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telling you the truth: we speak of what we know and report what we have seen, yet none of you is willing to accept our mess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do not believe me when I tell you about the things of this world; how will you ever believe me, then, when I tell you about the things of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 one has ever gone up to heaven except the Son of Man, who came down from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Moses lifted up the bronze snake on a pole in the desert, in the same way the Son of Man must be lifted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everyone who believes in him may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God loved the world so much that he gave his only Son, so that everyone who believes in him may not die but have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did not send his Son into the world to be its judge, but to be its savi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se who believe in the Son are not judged; but those who do not believe have already been judged, because they have not believed in God's only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how the judgment works: the light has come into the world, but people love the darkness rather than the light, because their deeds are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se who do evil things hate the light and will not come to the light, because they do not want their evil deeds to be shown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ose who do what is true come to the light in order that the light may show that what they did was in obedience to God.Jesus and Joh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Jesus and his disciples went to the province of Judea, where he spent some time with them and baptiz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hn also was baptizing in Aenon, not far from Salim, because there was plenty of water in that place. People were going to him, and he was baptizing the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was before John had been put in pri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of John's disciples began arguing with a Jew about the matter of ritual was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y went to John and told him, “Teacher, you remember the man who was with you on the east side of the Jordan, the one you spoke about? Well, he is baptizing now, and everyone is going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hn answered, “No one can have anything unless God gives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yourselves are my witnesses that I said, ‘I am not the Messiah, but I have been sent ahead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ridegroom is the one to whom the bride belongs; but the bridegroom's friend, who stands by and listens, is glad when he hears the bridegroom's voice. This is how my own happiness is made comple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become more important while I become less important.”He Who Comes from Hea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ho comes from above is greater than all. He who is from the earth belongs to the earth and speaks about earthly matters, but he who comes from heaven is above a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tells what he has seen and heard, yet no one accepts his messa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oever accepts his message confirms by this that God is truthfu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ne whom God has sent speaks God's words, because God gives him the fullness of his Spir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s his Son and has put everything in his pow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oever believes in the Son has eternal life; whoever disobeys the Son will not have life, but will remain under God's punish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2026-09-20T01:48:44Z</dcterms:created>
  <dcterms:modified xsi:type="dcterms:W3CDTF">2026-09-20T01:48:44Z</dcterms:modified>
  <dc:title>Bible.com.au: John 3:1-36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