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6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disciples came to shore in the boat, pulling the net full of fish. They were not very far from land, about a hundred yard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stepped ashore, they saw a charcoal fire there with fish on it and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esus said to them, “Bring some of the fish you have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went aboard and dragged the net ashore full of big fish, a hundred and fifty-three in all; even though there were so many, still the net did not t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to them, “Come and eat.” None of the disciples dared ask him, “Who are you?” because they knew it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esus went over, took the bread, and gave it to them; he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then, was the third time Jesus appeared to the disciples after he was raised from death.Jesus and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had eaten, Jesus said to Simon Peter, “Simon son of John, do you love me more than these others do?”“Yes, Lord,” he answered, “you know that I love you.”Jesus said to him, “Take care of my lamb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second time Jesus said to him, “Simon son of John, do you love me?”“Yes, Lord,” he answered, “you know that I love you.”Jesus said to him, “Take care of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ird time Jesus said, “Simon son of John, do you love me?”Peter became sad because Jesus asked him the third time, “Do you love me?” and so he said to him, “Lord, you know everything; you know that I love you!”Jesus said to him, “Take care of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ppears to Seve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telling you the truth: when you were young, you used to get ready and go anywhere you wanted to; but when you are old, you will stretch out your hands and someone else will tie you up and take you where you don'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saying this, Jesus was indicating the way in which Peter would die and bring glory to God.) Then Jesus said to him, “Follow me!”Jesus and the Other Disci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round and saw behind him that other disciple, whom Jesus loved—the one who had leaned close to Jesus at the meal and had aske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him, he asked Jesus, “Lord, what about this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him, “If I want him to live until I come, what is that to you?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a report spread among the followers of Jesus that this disciple would not die. But Jesus did not say he would not die; he said, “If I want him to live until I come, what is that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he disciple who spoke of these things, the one who also wrote them down; and we know that what he said is true.Con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are many other things that Jesus did. If they were all written down one by one, I suppose that the whole world could not hold the books that would be writ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appeared once more to his disciples at Lake Tiberias. This is how it happe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called the Twin), Nathanael (the one from Cana in Galilee), the sons of Zebedee, and two other disciples of Jesus were al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d to the others, “I am going fishing.”“We will come with you,” they told him. So they went out in a boat, but all that night they did not catch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 sun was rising, Jesus stood at the water's edge, but the disciples did not know that it was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them, “Young men, haven't you caught anything?”“Not a thing,”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them, “Throw your net out on the right side of the boat, and you will catch some.” So they threw the net out and could not pull it back in, because they had caught so many f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 whom Jesus loved said to Peter, “It is the Lord!” When Peter heard that it was the Lord, he wrapped his outer garment around him (for he had taken his clothes off) and jumped into the wat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2026-06-23T02:10:26Z</dcterms:created>
  <dcterms:modified xsi:type="dcterms:W3CDTF">2026-06-23T02:10:26Z</dcterms:modified>
  <dc:title>Bible.com.au: John 21:1-25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