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other disciple, who had reached the tomb first, also went in; he saw and believe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till did not understand the scripture which said that he must rise from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disciples went back home.Jesus Appears to Mary Magdalene(Matthew 28.9,10; Mark 16.9-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ry stood crying outside the tomb. While she was still crying, she bent over and looked in the tom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w two angels there dressed in white, sitting where the body of Jesus had been, one at the head and the other at the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man, why are you crying?” they asked her.She answered, “They have taken my Lord away, and I do not know where they have pu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he turned around and saw Jesus standing there; but she did not know that it was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man, why are you crying?” Jesus asked her. “Who is it that you are looking for?”She thought he was the gardener, so she said to him, “If you took him away, sir, tell me where you have put him, and I will go and get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said to her, “Mary!”She turned toward him and said in Hebrew, “Rabboni!” (This means “Teac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hold on to me,” Jesus told her, “because I have not yet gone back up to the Father. But go to my brothers and tell them that I am returning to him who is my Father and their Father, my God and thei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mpty Tomb(Matthew 28.1-8; Mark 16.1-8; Luke 24.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Mary Magdalene went and told the disciples that she had seen the Lord and related to them what he had told her.Jesus Appears to His Disciples(Matthew 28.16-20; Mark 16.14-18; Luke 24.36-4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was late that Sunday evening, and the disciples were gathered together behind locked doors, because they were afraid of the Jewish authorities. Then Jesus came and stood among them. “Peace be with you,” he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saying this, he showed them his hands and his side. The disciples were filled with joy at seeing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said to them again, “Peace be with you. As the Father sent me, so I send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he breathed on them and said, “Receive the Holy Spir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forgive people's sins, they are forgiven; if you do not forgive them, they are not forgiven.”Jesus and Thoma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e of the twelve disciples, Thomas (called the Twin), was not with them when Jesus c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 other disciples told him, “We have seen the Lord!”Thomas said to them, “Unless I see the scars of the nails in his hands and put my finger on those scars and my hand in his side, I will not belie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week later the disciples were together again indoors, and Thomas was with them. The doors were locked, but Jesus came and stood among them and said, “Peace be with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said to Thomas, “Put your finger here, and look at my hands; then reach out your hand and put it in my side. Stop your doubting, and belie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on Sunday morning, while it was still dark, Mary Magdalene went to the tomb and saw that the stone had been taken away from the entr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mas answered him, “My Lord and my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said to him, “Do you believe because you see me? How happy are those who believe without seeing me!”The Purpose of This Boo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his disciples' presence Jesus performed many other miracles which are not written down in this bo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se have been written in order that you may believe that Jesus is the Messiah, the Son of God, and that through your faith in him you may have lif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went running to Simon Peter and the other disciple, whom Jesus loved, and told them, “They have taken the Lord from the tomb, and we don't know where they have put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Peter and the other disciple went to the tom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wo of them were running, but the other disciple ran faster than Peter and reached the tomb fir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bent over and saw the linen cloths, but he did not go 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ind him came Simon Peter, and he went straight into the tomb. He saw the linen cloths lying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loth which had been around Jesus' head. It was not lying with the linen cloths but was rolled up by itself.]]></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2026-08-03T11:20:01Z</dcterms:created>
  <dcterms:modified xsi:type="dcterms:W3CDTF">2026-08-03T11:20:01Z</dcterms:modified>
  <dc:title>Bible.com.au: John 20:1-31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