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he told them, “Now draw some water out and take it to the man in charge of the feast.” They took him the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now had turned into wine, and he tasted it. He did not know where this wine had come from (but, of course, the servants who had drawn out the water knew); so he called the bridegro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im, “Everyone else serves the best wine first, and after the guests have drunk a lot, he serves the ordinary wine. But you have kept the best wine until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performed this first miracle in Cana in Galilee; there he revealed his glory, and his disciples believ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Jesus and his mother, brothers, and disciples went to Capernaum and stayed there a few days.Jesus Goes to the Temple(Matthew 21.12,13; Mark 11.15-17; Luke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almost time for the Passover Festival, so Jesus went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n the Temple he found people selling cattle, sheep, and pigeons, and also the moneychangers sitting at their t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made a whip from cords and drove all the animals out of the Temple, both the sheep and the cattle; he overturned the tables of the moneychangers and scattered thei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ordered those who sold the pigeons, “Take them out of here! Stop making my Father's house a market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disciples remembered that the scripture says, “My devotion to your house, O God, burns in me like a f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edding in C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ish authorities came back at him with a question, “What miracle can you perform to show us that you have the right to do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Tear down this Temple, and in three days I will build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e you going to build it again in three days?” they asked him. “It has taken forty-six years to build this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temple Jesus was speaking about was his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en he was raised from death, his disciples remembered that he had said this, and they believed the scripture and what Jesus had said.Jesus' Knowledge of Human Na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Jesus was in Jerusalem during the Passover Festival, many believed in him as they saw the miracles he perfor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did not trust himself to them, because he knew them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need for anyone to tell him about them, because he himself knew what was in their hear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o days later there was a wedding in the town of Cana in Galilee. Jesus' mother was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d his disciples had also been invited to the wedd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had given out, Jesus' mother said to him, “They are out of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not tell me what to do,” Jesus replied. “My time has not ye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mother then told the servants, “Do whatever he tell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Jews have rules about ritual washing, and for this purpose six stone water jars were there, each one large enough to hold between twenty and thirty gall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the servants, “Fill these jars with water.” They filled them to the bri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2026-05-20T07:50:21Z</dcterms:created>
  <dcterms:modified xsi:type="dcterms:W3CDTF">2026-05-20T07:50:21Z</dcterms:modified>
  <dc:title>Bible.com.au: John 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