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already told you that I am he,” Jesus said. “If, then, you are looking for me, let these others go.”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his so that what he had said might come true: “Father, I have not lost even one of those you gav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on Peter, who had a sword, drew it and struck the High Priest's slave, cutting off his right ear. The name of the slave was Malch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said to Peter, “Put your sword back in its place! Do you think that I will not drink the cup of suffering which my Father has given me?”Jesus before Ann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Roman soldiers with their commanding officer and the Jewish guards arrested Jesus, tied him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ok him first to Annas. He was the father-in-law of Caiaphas, who was High Priest that y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Caiaphas who had advised the Jewish authorities that it was better that one man should die for all the people.Peter Denies Jesus(Matthew 26.69,70; Mark 14.66-68; Luke 22.55-5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mon Peter and another disciple followed Jesus. That other disciple was well known to the High Priest, so he went with Jesus into the courtyard of the High Priest'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eter stayed outside by the gate. Then the other disciple went back out, spoke to the girl at the gate, and brought Peter in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irl at the gate said to Peter, “Aren't you also one of the disciples of that man?”“No, I am not,” answered Pe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rest of Jesus(Matthew 26.47-56; Mark 14.43-50; Luke 22.47-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cold, so the servants and guards had built a charcoal fire and were standing around it, warming themselves. So Peter went over and stood with them, warming himself.The High Priest Questions Jesus(Matthew 26.59-66; Mark 14.55-64; Luke 22.66-7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questioned Jesus about his disciples and about his teac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I have always spoken publicly to everyone; all my teaching was done in the synagogues and in the Temple, where all the people come together. I have never said anything in secr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then, do you question me? Question the people who heard me. Ask them what I told them—they know what I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said this, one of the guards there slapped him and said, “How dare you talk like that to the High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him, “If I have said anything wrong, tell everyone here what it was. But if I am right in what I have said, why do you hit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nnas sent him, still tied up, to Caiaphas the High Priest.Peter Denies Jesus Again(Matthew 26.71-75; Mark 14.69-72; Luke 22.58-6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eter was still standing there keeping himself warm. So the others said to him, “Aren't you also one of the disciples of that man?”But Peter denied it. “No, I am not,” 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High Priest's slaves, a relative of the man whose ear Peter had cut off, spoke up. “Didn't I see you with him in the garden?” he as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gain Peter said “No”—and at once a rooster crowed.Jesus before Pilate(Matthew 27.1,2,11-14; Mark 15.1-5; Luke 23.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said this prayer, he left with his disciples and went across Kidron Brook. There was a garden in that place, and Jesus and his disciples went 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arly in the morning Jesus was taken from Caiaphas' house to the governor's palace. The Jewish authorities did not go inside the palace, for they wanted to keep themselves ritually clean, in order to be able to eat the Passover me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Pilate went outside to them and asked, “What do you accuse this man 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ir answer was, “We would not have brought him to you if he had not committed a cri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e said to them, “Then you yourselves take him and try him according to your own law.”They replied, “We are not allowed to put anyone to death.”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happened in order to make come true what Jesus had said when he indicated the kind of death he would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e went back into the palace and called Jesus. “Are you the king of the Jews?” he aske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Does this question come from you or have others told you abou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ilate replied, “Do you think I am a Jew? It was your own people and the chief priests who handed you over to me. What have you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said, “My kingdom does not belong to this world; if my kingdom belonged to this world, my followers would fight to keep me from being handed over to the Jewish authorities. No, my kingdom does not belong 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Pilate asked him, “Are you a king, then?”Jesus answered, “You say that I am a king. I was born and came into the world for this one purpose, to speak about the truth. Whoever belongs to the truth listens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s, the traitor, knew where it was, because many times Jesus had met there with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at is truth?” Pilate asked.Jesus Is Sentenced to Death(Matthew 27.15-31; Mark 15.6-20; Luke 23.13-25)Then Pilate went back outside to the people and said to them, “I cannot find any reason to condemn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according to the custom you have, I always set free a prisoner for you during the Passover. Do you want me to set free for you the king of the Je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answered him with a shout, “No, not him! We want Barabbas!” (Barabbas was a band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udas went to the garden, taking with him a group of Roman soldiers, and some Temple guards sent by the chief priests and the Pharisees; they were armed and carried lanterns and torc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knew everything that was going to happen to him, so he stepped forward and asked them, “Who is it you are looking f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of Nazareth,” they answered.“I am he,” he said.Judas, the traitor, was standing there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us said to them, “I am he,” they moved back and fell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Jesus asked them, “Who is it you are looking for?”“Jesus of Nazareth,” they sai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2026-06-02T19:55:51Z</dcterms:created>
  <dcterms:modified xsi:type="dcterms:W3CDTF">2026-06-02T19:55:51Z</dcterms:modified>
  <dc:title>Bible.com.au: John 18:1-40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