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wrong about sin, because they do not believe i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wrong about what is right, because I am going to the Father and you will not see m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re wrong about judgment, because the ruler of this world has already been judg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tell you, but now it would be too much for you to b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owever, the Spirit comes, who reveals the truth about God, he will lead you into all the truth. He will not speak on his own authority, but he will speak of what he hears and will tell you of things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give me glory, because he will take what I say and tell it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my Father has is mine; that is why I said that the Spirit will take what I give him and tell it to you.Sadness and Gla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 little while you will not see me any more, and then a little while later you will se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his disciples asked among themselves, “What does this mean? He tells us that in a little while we will not see him, and then a little while later we will see him; and he also says, ‘It is because I am going to the Fa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does this ‘a little while’ mean? We don't know what he is talking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ld you this, so that you will not give up your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knew that they wanted to question him, so he said to them, “I said, ‘In a little while you will not see me, and then a little while later you will see me.’ Is this what you are asking about among yoursel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telling you the truth: you will cry and weep, but the world will be glad; you will be sad, but your sadness will turn into glad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woman is about to give birth, she is sad because her hour of suffering has come; but when the baby is born, she forgets her suffering, because she is happy that a baby has been born into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s how it is with you: now you are sad, but I will see you again, and your hearts will be filled with gladness, the kind of gladness that no one can take away from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at day comes, you will not ask me for anything. I am telling you the truth: the Father will give you whatever you ask of him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ntil now you have not asked for anything in my name; ask and you will receive, so that your happiness may be complete.Victory over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used figures of speech to tell you these things. But the time will come when I will not use figures of speech, but will speak to you plainly about the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at day comes, you will ask him in my name; and I do not say that I will ask him on your beha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ather himself loves you. He loves you because you love me and have believed that I came from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did come from the Father, and I came into the world; and now I am leaving the world and going to the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ill be expelled from the synagogues, and the time will come when those who kill you will think that by doing this they are serving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is disciples said to him, “Now you are speaking plainly, without using figures of spee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know now that you know everything; you do not need to have someone ask you questions. This makes us believe that you came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them, “Do you believe n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ime is coming, and is already here, when all of you will be scattered, each of you to your own home, and I will be left all alone. But I am not really alone, because the Father is with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told you this so that you will have peace by being united to me. The world will make you suffer. But be brave! I have defeated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will do these things to you because they have not known either the Father 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have told you this, so that when the time comes for them to do these things, you will remember what I told you.The Work of the Holy Spirit“I did not tell you these things at the beginning, for I wa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I am going to him who sent me, yet none of you asks me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at I have told you, your hearts are full of sa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am telling you the truth: it is better for you that I go away, because if I do not go, the Helper will not come to you. But if I do go away, then I will send him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comes, he will prove to the people of the world that they are wrong about sin and about what is right and about God's judgmen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2026-07-05T12:46:05Z</dcterms:created>
  <dcterms:modified xsi:type="dcterms:W3CDTF">2026-07-05T12:46:05Z</dcterms:modified>
  <dc:title>Bible.com.au: John 16:1-33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